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81" r:id="rId3"/>
    <p:sldId id="288" r:id="rId4"/>
    <p:sldId id="289" r:id="rId5"/>
    <p:sldId id="294" r:id="rId6"/>
    <p:sldId id="284" r:id="rId7"/>
    <p:sldId id="285" r:id="rId8"/>
    <p:sldId id="290" r:id="rId9"/>
    <p:sldId id="286" r:id="rId10"/>
    <p:sldId id="291" r:id="rId11"/>
    <p:sldId id="287" r:id="rId12"/>
    <p:sldId id="292"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00"/>
    <a:srgbClr val="FF6B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10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4795E-A4D9-42F5-8CC1-B20C6A0F30BA}" type="datetimeFigureOut">
              <a:rPr lang="en-CA" smtClean="0"/>
              <a:t>2024-01-02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AA6D0-DE00-4030-B412-70E721065245}" type="slidenum">
              <a:rPr lang="en-CA" smtClean="0"/>
              <a:t>‹#›</a:t>
            </a:fld>
            <a:endParaRPr lang="en-CA"/>
          </a:p>
        </p:txBody>
      </p:sp>
    </p:spTree>
    <p:extLst>
      <p:ext uri="{BB962C8B-B14F-4D97-AF65-F5344CB8AC3E}">
        <p14:creationId xmlns:p14="http://schemas.microsoft.com/office/powerpoint/2010/main" val="215650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E349013-19B9-46A8-9FF5-90AF8C8BF559}" type="slidenum">
              <a:rPr lang="en-CA" smtClean="0"/>
              <a:t>2</a:t>
            </a:fld>
            <a:endParaRPr lang="en-CA"/>
          </a:p>
        </p:txBody>
      </p:sp>
    </p:spTree>
    <p:extLst>
      <p:ext uri="{BB962C8B-B14F-4D97-AF65-F5344CB8AC3E}">
        <p14:creationId xmlns:p14="http://schemas.microsoft.com/office/powerpoint/2010/main" val="1356836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83568338-D5F1-C225-6194-C30852DC40D0}"/>
              </a:ext>
            </a:extLst>
          </p:cNvPr>
          <p:cNvGrpSpPr/>
          <p:nvPr userDrawn="1"/>
        </p:nvGrpSpPr>
        <p:grpSpPr>
          <a:xfrm>
            <a:off x="8735720" y="0"/>
            <a:ext cx="3456280" cy="6948237"/>
            <a:chOff x="0" y="0"/>
            <a:chExt cx="1365444" cy="2744982"/>
          </a:xfrm>
        </p:grpSpPr>
        <p:sp>
          <p:nvSpPr>
            <p:cNvPr id="7" name="Freeform 3">
              <a:extLst>
                <a:ext uri="{FF2B5EF4-FFF2-40B4-BE49-F238E27FC236}">
                  <a16:creationId xmlns:a16="http://schemas.microsoft.com/office/drawing/2014/main" id="{42EFF8D0-BE4F-45C5-9242-167E7E9EBCDA}"/>
                </a:ext>
              </a:extLst>
            </p:cNvPr>
            <p:cNvSpPr/>
            <p:nvPr/>
          </p:nvSpPr>
          <p:spPr>
            <a:xfrm>
              <a:off x="0" y="0"/>
              <a:ext cx="1365444" cy="2744982"/>
            </a:xfrm>
            <a:custGeom>
              <a:avLst/>
              <a:gdLst/>
              <a:ahLst/>
              <a:cxnLst/>
              <a:rect l="l" t="t" r="r" b="b"/>
              <a:pathLst>
                <a:path w="1365444" h="2744982">
                  <a:moveTo>
                    <a:pt x="0" y="0"/>
                  </a:moveTo>
                  <a:lnTo>
                    <a:pt x="1365444" y="0"/>
                  </a:lnTo>
                  <a:lnTo>
                    <a:pt x="1365444" y="2744982"/>
                  </a:lnTo>
                  <a:lnTo>
                    <a:pt x="0" y="2744982"/>
                  </a:lnTo>
                  <a:close/>
                </a:path>
              </a:pathLst>
            </a:custGeom>
            <a:solidFill>
              <a:srgbClr val="F03F36"/>
            </a:solidFill>
          </p:spPr>
        </p:sp>
        <p:sp>
          <p:nvSpPr>
            <p:cNvPr id="8" name="TextBox 4">
              <a:extLst>
                <a:ext uri="{FF2B5EF4-FFF2-40B4-BE49-F238E27FC236}">
                  <a16:creationId xmlns:a16="http://schemas.microsoft.com/office/drawing/2014/main" id="{EEEFA93C-23A2-F5C0-8234-2D5037AC784E}"/>
                </a:ext>
              </a:extLst>
            </p:cNvPr>
            <p:cNvSpPr txBox="1"/>
            <p:nvPr/>
          </p:nvSpPr>
          <p:spPr>
            <a:xfrm>
              <a:off x="0" y="-28575"/>
              <a:ext cx="812800" cy="841375"/>
            </a:xfrm>
            <a:prstGeom prst="rect">
              <a:avLst/>
            </a:prstGeom>
          </p:spPr>
          <p:txBody>
            <a:bodyPr lIns="50800" tIns="50800" rIns="50800" bIns="50800" rtlCol="0" anchor="ctr"/>
            <a:lstStyle/>
            <a:p>
              <a:pPr algn="ctr">
                <a:lnSpc>
                  <a:spcPts val="1400"/>
                </a:lnSpc>
              </a:pPr>
              <a:endParaRPr sz="1200"/>
            </a:p>
          </p:txBody>
        </p:sp>
      </p:grpSp>
      <p:sp>
        <p:nvSpPr>
          <p:cNvPr id="9" name="Freeform 5">
            <a:extLst>
              <a:ext uri="{FF2B5EF4-FFF2-40B4-BE49-F238E27FC236}">
                <a16:creationId xmlns:a16="http://schemas.microsoft.com/office/drawing/2014/main" id="{D7B48839-0765-95CD-6F7A-8E751FE06DB4}"/>
              </a:ext>
            </a:extLst>
          </p:cNvPr>
          <p:cNvSpPr/>
          <p:nvPr userDrawn="1"/>
        </p:nvSpPr>
        <p:spPr>
          <a:xfrm>
            <a:off x="361796" y="6034121"/>
            <a:ext cx="2033381" cy="554757"/>
          </a:xfrm>
          <a:custGeom>
            <a:avLst/>
            <a:gdLst/>
            <a:ahLst/>
            <a:cxnLst/>
            <a:rect l="l" t="t" r="r" b="b"/>
            <a:pathLst>
              <a:path w="3050071" h="832135">
                <a:moveTo>
                  <a:pt x="0" y="0"/>
                </a:moveTo>
                <a:lnTo>
                  <a:pt x="3050070" y="0"/>
                </a:lnTo>
                <a:lnTo>
                  <a:pt x="3050070" y="832135"/>
                </a:lnTo>
                <a:lnTo>
                  <a:pt x="0" y="832135"/>
                </a:lnTo>
                <a:lnTo>
                  <a:pt x="0" y="0"/>
                </a:lnTo>
                <a:close/>
              </a:path>
            </a:pathLst>
          </a:custGeom>
          <a:blipFill>
            <a:blip r:embed="rId2"/>
            <a:stretch>
              <a:fillRect/>
            </a:stretch>
          </a:blipFill>
        </p:spPr>
      </p:sp>
      <p:grpSp>
        <p:nvGrpSpPr>
          <p:cNvPr id="11" name="Group 10">
            <a:extLst>
              <a:ext uri="{FF2B5EF4-FFF2-40B4-BE49-F238E27FC236}">
                <a16:creationId xmlns:a16="http://schemas.microsoft.com/office/drawing/2014/main" id="{7251D8D5-4478-881E-B368-ADE71A873847}"/>
              </a:ext>
            </a:extLst>
          </p:cNvPr>
          <p:cNvGrpSpPr/>
          <p:nvPr userDrawn="1"/>
        </p:nvGrpSpPr>
        <p:grpSpPr>
          <a:xfrm>
            <a:off x="8372803" y="-1775313"/>
            <a:ext cx="8247747" cy="10229221"/>
            <a:chOff x="2090868" y="0"/>
            <a:chExt cx="16495494" cy="20458442"/>
          </a:xfrm>
        </p:grpSpPr>
        <p:sp>
          <p:nvSpPr>
            <p:cNvPr id="17" name="TextBox 13">
              <a:extLst>
                <a:ext uri="{FF2B5EF4-FFF2-40B4-BE49-F238E27FC236}">
                  <a16:creationId xmlns:a16="http://schemas.microsoft.com/office/drawing/2014/main" id="{9D811548-711B-DE53-D356-32B7DB11784F}"/>
                </a:ext>
              </a:extLst>
            </p:cNvPr>
            <p:cNvSpPr txBox="1"/>
            <p:nvPr/>
          </p:nvSpPr>
          <p:spPr>
            <a:xfrm>
              <a:off x="4311550" y="3765198"/>
              <a:ext cx="4230216" cy="4378936"/>
            </a:xfrm>
            <a:prstGeom prst="rect">
              <a:avLst/>
            </a:prstGeom>
          </p:spPr>
          <p:txBody>
            <a:bodyPr lIns="50800" tIns="50800" rIns="50800" bIns="50800" rtlCol="0" anchor="ctr"/>
            <a:lstStyle/>
            <a:p>
              <a:pPr algn="ctr">
                <a:lnSpc>
                  <a:spcPts val="1400"/>
                </a:lnSpc>
              </a:pPr>
              <a:endParaRPr sz="1200"/>
            </a:p>
          </p:txBody>
        </p:sp>
        <p:sp>
          <p:nvSpPr>
            <p:cNvPr id="13" name="Freeform 14">
              <a:extLst>
                <a:ext uri="{FF2B5EF4-FFF2-40B4-BE49-F238E27FC236}">
                  <a16:creationId xmlns:a16="http://schemas.microsoft.com/office/drawing/2014/main" id="{475DACA5-E31E-B8C1-F972-BA284E3798D1}"/>
                </a:ext>
              </a:extLst>
            </p:cNvPr>
            <p:cNvSpPr/>
            <p:nvPr/>
          </p:nvSpPr>
          <p:spPr>
            <a:xfrm rot="-5400000" flipV="1">
              <a:off x="1524403" y="1086407"/>
              <a:ext cx="11950479" cy="9777665"/>
            </a:xfrm>
            <a:custGeom>
              <a:avLst/>
              <a:gdLst/>
              <a:ahLst/>
              <a:cxnLst/>
              <a:rect l="l" t="t" r="r" b="b"/>
              <a:pathLst>
                <a:path w="11950479" h="9777665">
                  <a:moveTo>
                    <a:pt x="0" y="9777665"/>
                  </a:moveTo>
                  <a:lnTo>
                    <a:pt x="11950479" y="9777665"/>
                  </a:lnTo>
                  <a:lnTo>
                    <a:pt x="11950479" y="0"/>
                  </a:lnTo>
                  <a:lnTo>
                    <a:pt x="0" y="0"/>
                  </a:lnTo>
                  <a:lnTo>
                    <a:pt x="0" y="9777665"/>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5">
              <a:extLst>
                <a:ext uri="{FF2B5EF4-FFF2-40B4-BE49-F238E27FC236}">
                  <a16:creationId xmlns:a16="http://schemas.microsoft.com/office/drawing/2014/main" id="{E9B516C7-E4B4-0E5F-4B3A-AB3E76ABDC3C}"/>
                </a:ext>
              </a:extLst>
            </p:cNvPr>
            <p:cNvSpPr/>
            <p:nvPr/>
          </p:nvSpPr>
          <p:spPr>
            <a:xfrm rot="3210246">
              <a:off x="1859200" y="10428664"/>
              <a:ext cx="10261446" cy="9798109"/>
            </a:xfrm>
            <a:custGeom>
              <a:avLst/>
              <a:gdLst/>
              <a:ahLst/>
              <a:cxnLst/>
              <a:rect l="l" t="t" r="r" b="b"/>
              <a:pathLst>
                <a:path w="10261446" h="9798109">
                  <a:moveTo>
                    <a:pt x="0" y="0"/>
                  </a:moveTo>
                  <a:lnTo>
                    <a:pt x="10261445" y="0"/>
                  </a:lnTo>
                  <a:lnTo>
                    <a:pt x="10261445" y="9798109"/>
                  </a:lnTo>
                  <a:lnTo>
                    <a:pt x="0" y="9798109"/>
                  </a:lnTo>
                  <a:lnTo>
                    <a:pt x="0" y="0"/>
                  </a:lnTo>
                  <a:close/>
                </a:path>
              </a:pathLst>
            </a:custGeom>
            <a:blipFill>
              <a:blip r:embed="rId3">
                <a:extLst>
                  <a:ext uri="{96DAC541-7B7A-43D3-8B79-37D633B846F1}">
                    <asvg:svgBlip xmlns:asvg="http://schemas.microsoft.com/office/drawing/2016/SVG/main" r:embed="rId4"/>
                  </a:ext>
                </a:extLst>
              </a:blip>
              <a:stretch>
                <a:fillRect r="-16703"/>
              </a:stretch>
            </a:blipFill>
          </p:spPr>
        </p:sp>
        <p:sp>
          <p:nvSpPr>
            <p:cNvPr id="15" name="Freeform 16">
              <a:extLst>
                <a:ext uri="{FF2B5EF4-FFF2-40B4-BE49-F238E27FC236}">
                  <a16:creationId xmlns:a16="http://schemas.microsoft.com/office/drawing/2014/main" id="{A971803B-7911-5E20-0AFA-80CF66FAC3F7}"/>
                </a:ext>
              </a:extLst>
            </p:cNvPr>
            <p:cNvSpPr/>
            <p:nvPr/>
          </p:nvSpPr>
          <p:spPr>
            <a:xfrm rot="1543675">
              <a:off x="9854501" y="8564033"/>
              <a:ext cx="8731861" cy="6012365"/>
            </a:xfrm>
            <a:custGeom>
              <a:avLst/>
              <a:gdLst/>
              <a:ahLst/>
              <a:cxnLst/>
              <a:rect l="l" t="t" r="r" b="b"/>
              <a:pathLst>
                <a:path w="8731861" h="6012365">
                  <a:moveTo>
                    <a:pt x="0" y="0"/>
                  </a:moveTo>
                  <a:lnTo>
                    <a:pt x="8731861" y="0"/>
                  </a:lnTo>
                  <a:lnTo>
                    <a:pt x="8731861" y="6012366"/>
                  </a:lnTo>
                  <a:lnTo>
                    <a:pt x="0" y="6012366"/>
                  </a:lnTo>
                  <a:lnTo>
                    <a:pt x="0" y="0"/>
                  </a:lnTo>
                  <a:close/>
                </a:path>
              </a:pathLst>
            </a:custGeom>
            <a:blipFill>
              <a:blip r:embed="rId3">
                <a:extLst>
                  <a:ext uri="{96DAC541-7B7A-43D3-8B79-37D633B846F1}">
                    <asvg:svgBlip xmlns:asvg="http://schemas.microsoft.com/office/drawing/2016/SVG/main" r:embed="rId4"/>
                  </a:ext>
                </a:extLst>
              </a:blip>
              <a:stretch>
                <a:fillRect t="-62965" r="-37146"/>
              </a:stretch>
            </a:blipFill>
          </p:spPr>
        </p:sp>
      </p:grpSp>
      <p:pic>
        <p:nvPicPr>
          <p:cNvPr id="3" name="Picture 2" descr="A black background with a black square&#10;&#10;Description automatically generated with medium confidence">
            <a:extLst>
              <a:ext uri="{FF2B5EF4-FFF2-40B4-BE49-F238E27FC236}">
                <a16:creationId xmlns:a16="http://schemas.microsoft.com/office/drawing/2014/main" id="{0F3D1870-8C0F-75A9-095B-E98D64C82C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7574" y="5964237"/>
            <a:ext cx="3184646" cy="595632"/>
          </a:xfrm>
          <a:prstGeom prst="rect">
            <a:avLst/>
          </a:prstGeom>
        </p:spPr>
      </p:pic>
      <p:sp>
        <p:nvSpPr>
          <p:cNvPr id="2" name="Arrow: Pentagon 1">
            <a:extLst>
              <a:ext uri="{FF2B5EF4-FFF2-40B4-BE49-F238E27FC236}">
                <a16:creationId xmlns:a16="http://schemas.microsoft.com/office/drawing/2014/main" id="{2275E45E-401F-263F-C063-B226AAE31778}"/>
              </a:ext>
            </a:extLst>
          </p:cNvPr>
          <p:cNvSpPr/>
          <p:nvPr userDrawn="1"/>
        </p:nvSpPr>
        <p:spPr>
          <a:xfrm>
            <a:off x="965200" y="1295400"/>
            <a:ext cx="5130800" cy="2997200"/>
          </a:xfrm>
          <a:prstGeom prst="homePlate">
            <a:avLst/>
          </a:prstGeom>
          <a:noFill/>
        </p:spPr>
        <p:txBody>
          <a:bodyPr rtlCol="0" anchor="ctr"/>
          <a:lstStyle/>
          <a:p>
            <a:pPr algn="l"/>
            <a:endParaRPr lang="en-CA" sz="1200" dirty="0"/>
          </a:p>
        </p:txBody>
      </p:sp>
    </p:spTree>
    <p:extLst>
      <p:ext uri="{BB962C8B-B14F-4D97-AF65-F5344CB8AC3E}">
        <p14:creationId xmlns:p14="http://schemas.microsoft.com/office/powerpoint/2010/main" val="323150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A9AD-BB47-1555-B5C8-72EFAC7022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5201" y="4187818"/>
            <a:ext cx="6258621" cy="6284483"/>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D1B1F7BF-5122-D7DB-F14B-CA146BC2C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6273800"/>
            <a:ext cx="2190501" cy="409695"/>
          </a:xfrm>
          <a:prstGeom prst="rect">
            <a:avLst/>
          </a:prstGeom>
        </p:spPr>
      </p:pic>
    </p:spTree>
    <p:extLst>
      <p:ext uri="{BB962C8B-B14F-4D97-AF65-F5344CB8AC3E}">
        <p14:creationId xmlns:p14="http://schemas.microsoft.com/office/powerpoint/2010/main" val="417869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A9AD-BB47-1555-B5C8-72EFAC7022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5201" y="4187818"/>
            <a:ext cx="6258621" cy="6284483"/>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D1B1F7BF-5122-D7DB-F14B-CA146BC2C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6273800"/>
            <a:ext cx="2190501" cy="409695"/>
          </a:xfrm>
          <a:prstGeom prst="rect">
            <a:avLst/>
          </a:prstGeom>
        </p:spPr>
      </p:pic>
    </p:spTree>
    <p:extLst>
      <p:ext uri="{BB962C8B-B14F-4D97-AF65-F5344CB8AC3E}">
        <p14:creationId xmlns:p14="http://schemas.microsoft.com/office/powerpoint/2010/main" val="252842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A9AD-BB47-1555-B5C8-72EFAC7022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5201" y="4187818"/>
            <a:ext cx="6258621" cy="6284483"/>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D1B1F7BF-5122-D7DB-F14B-CA146BC2C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6273800"/>
            <a:ext cx="2190501" cy="409695"/>
          </a:xfrm>
          <a:prstGeom prst="rect">
            <a:avLst/>
          </a:prstGeom>
        </p:spPr>
      </p:pic>
    </p:spTree>
    <p:extLst>
      <p:ext uri="{BB962C8B-B14F-4D97-AF65-F5344CB8AC3E}">
        <p14:creationId xmlns:p14="http://schemas.microsoft.com/office/powerpoint/2010/main" val="378907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A9AD-BB47-1555-B5C8-72EFAC7022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5201" y="4187818"/>
            <a:ext cx="6258621" cy="6284483"/>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D1B1F7BF-5122-D7DB-F14B-CA146BC2C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6273800"/>
            <a:ext cx="2190501" cy="409695"/>
          </a:xfrm>
          <a:prstGeom prst="rect">
            <a:avLst/>
          </a:prstGeom>
        </p:spPr>
      </p:pic>
    </p:spTree>
    <p:extLst>
      <p:ext uri="{BB962C8B-B14F-4D97-AF65-F5344CB8AC3E}">
        <p14:creationId xmlns:p14="http://schemas.microsoft.com/office/powerpoint/2010/main" val="30150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54FDB15B-8568-C67C-8F43-FAFC7915DF47}"/>
              </a:ext>
            </a:extLst>
          </p:cNvPr>
          <p:cNvSpPr/>
          <p:nvPr userDrawn="1"/>
        </p:nvSpPr>
        <p:spPr>
          <a:xfrm>
            <a:off x="1" y="0"/>
            <a:ext cx="12192000" cy="6858001"/>
          </a:xfrm>
          <a:custGeom>
            <a:avLst/>
            <a:gdLst/>
            <a:ahLst/>
            <a:cxnLst/>
            <a:rect l="l" t="t" r="r" b="b"/>
            <a:pathLst>
              <a:path w="5096070" h="2798530">
                <a:moveTo>
                  <a:pt x="0" y="0"/>
                </a:moveTo>
                <a:lnTo>
                  <a:pt x="5096070" y="0"/>
                </a:lnTo>
                <a:lnTo>
                  <a:pt x="5096070" y="2798530"/>
                </a:lnTo>
                <a:lnTo>
                  <a:pt x="0" y="2798530"/>
                </a:lnTo>
                <a:close/>
              </a:path>
            </a:pathLst>
          </a:custGeom>
          <a:solidFill>
            <a:srgbClr val="F03F36"/>
          </a:solidFill>
        </p:spPr>
      </p:sp>
      <p:sp>
        <p:nvSpPr>
          <p:cNvPr id="9" name="TextBox 4">
            <a:extLst>
              <a:ext uri="{FF2B5EF4-FFF2-40B4-BE49-F238E27FC236}">
                <a16:creationId xmlns:a16="http://schemas.microsoft.com/office/drawing/2014/main" id="{78B9D9BE-B3E3-86BD-0B90-78D3BBD1691F}"/>
              </a:ext>
            </a:extLst>
          </p:cNvPr>
          <p:cNvSpPr txBox="1"/>
          <p:nvPr userDrawn="1"/>
        </p:nvSpPr>
        <p:spPr>
          <a:xfrm>
            <a:off x="0" y="-72331"/>
            <a:ext cx="2057400" cy="2129731"/>
          </a:xfrm>
          <a:prstGeom prst="rect">
            <a:avLst/>
          </a:prstGeom>
        </p:spPr>
        <p:txBody>
          <a:bodyPr lIns="33867" tIns="33867" rIns="33867" bIns="33867" rtlCol="0" anchor="ctr"/>
          <a:lstStyle/>
          <a:p>
            <a:pPr algn="ctr">
              <a:lnSpc>
                <a:spcPts val="1400"/>
              </a:lnSpc>
            </a:pPr>
            <a:endParaRPr sz="1200"/>
          </a:p>
        </p:txBody>
      </p:sp>
      <p:sp>
        <p:nvSpPr>
          <p:cNvPr id="10" name="Freeform 7">
            <a:extLst>
              <a:ext uri="{FF2B5EF4-FFF2-40B4-BE49-F238E27FC236}">
                <a16:creationId xmlns:a16="http://schemas.microsoft.com/office/drawing/2014/main" id="{29E238B0-D0AA-A925-ACD5-EE822EA3C11D}"/>
              </a:ext>
            </a:extLst>
          </p:cNvPr>
          <p:cNvSpPr/>
          <p:nvPr userDrawn="1"/>
        </p:nvSpPr>
        <p:spPr>
          <a:xfrm rot="10713287" flipV="1">
            <a:off x="1522490" y="5331192"/>
            <a:ext cx="5236445" cy="4284364"/>
          </a:xfrm>
          <a:custGeom>
            <a:avLst/>
            <a:gdLst/>
            <a:ahLst/>
            <a:cxnLst/>
            <a:rect l="l" t="t" r="r" b="b"/>
            <a:pathLst>
              <a:path w="7854667" h="6426546">
                <a:moveTo>
                  <a:pt x="0" y="6426545"/>
                </a:moveTo>
                <a:lnTo>
                  <a:pt x="7854667" y="6426545"/>
                </a:lnTo>
                <a:lnTo>
                  <a:pt x="7854667" y="0"/>
                </a:lnTo>
                <a:lnTo>
                  <a:pt x="0" y="0"/>
                </a:lnTo>
                <a:lnTo>
                  <a:pt x="0" y="64265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8">
            <a:extLst>
              <a:ext uri="{FF2B5EF4-FFF2-40B4-BE49-F238E27FC236}">
                <a16:creationId xmlns:a16="http://schemas.microsoft.com/office/drawing/2014/main" id="{29BD165C-CD7A-3A8B-4427-86253FEB455C}"/>
              </a:ext>
            </a:extLst>
          </p:cNvPr>
          <p:cNvSpPr/>
          <p:nvPr userDrawn="1"/>
        </p:nvSpPr>
        <p:spPr>
          <a:xfrm rot="10713287" flipV="1">
            <a:off x="8521602" y="-2619694"/>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DE2E2B06-9069-971A-10E4-440CDDFF2CA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53600" y="6282904"/>
            <a:ext cx="2190501" cy="391486"/>
          </a:xfrm>
          <a:prstGeom prst="rect">
            <a:avLst/>
          </a:prstGeom>
        </p:spPr>
      </p:pic>
    </p:spTree>
    <p:extLst>
      <p:ext uri="{BB962C8B-B14F-4D97-AF65-F5344CB8AC3E}">
        <p14:creationId xmlns:p14="http://schemas.microsoft.com/office/powerpoint/2010/main" val="262160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54FDB15B-8568-C67C-8F43-FAFC7915DF47}"/>
              </a:ext>
            </a:extLst>
          </p:cNvPr>
          <p:cNvSpPr/>
          <p:nvPr userDrawn="1"/>
        </p:nvSpPr>
        <p:spPr>
          <a:xfrm>
            <a:off x="1" y="0"/>
            <a:ext cx="12192000" cy="6858001"/>
          </a:xfrm>
          <a:custGeom>
            <a:avLst/>
            <a:gdLst/>
            <a:ahLst/>
            <a:cxnLst/>
            <a:rect l="l" t="t" r="r" b="b"/>
            <a:pathLst>
              <a:path w="5096070" h="2798530">
                <a:moveTo>
                  <a:pt x="0" y="0"/>
                </a:moveTo>
                <a:lnTo>
                  <a:pt x="5096070" y="0"/>
                </a:lnTo>
                <a:lnTo>
                  <a:pt x="5096070" y="2798530"/>
                </a:lnTo>
                <a:lnTo>
                  <a:pt x="0" y="2798530"/>
                </a:lnTo>
                <a:close/>
              </a:path>
            </a:pathLst>
          </a:custGeom>
          <a:solidFill>
            <a:srgbClr val="F03F36"/>
          </a:solidFill>
        </p:spPr>
      </p:sp>
      <p:sp>
        <p:nvSpPr>
          <p:cNvPr id="9" name="TextBox 4">
            <a:extLst>
              <a:ext uri="{FF2B5EF4-FFF2-40B4-BE49-F238E27FC236}">
                <a16:creationId xmlns:a16="http://schemas.microsoft.com/office/drawing/2014/main" id="{78B9D9BE-B3E3-86BD-0B90-78D3BBD1691F}"/>
              </a:ext>
            </a:extLst>
          </p:cNvPr>
          <p:cNvSpPr txBox="1"/>
          <p:nvPr userDrawn="1"/>
        </p:nvSpPr>
        <p:spPr>
          <a:xfrm>
            <a:off x="0" y="-72331"/>
            <a:ext cx="2057400" cy="2129731"/>
          </a:xfrm>
          <a:prstGeom prst="rect">
            <a:avLst/>
          </a:prstGeom>
        </p:spPr>
        <p:txBody>
          <a:bodyPr lIns="33867" tIns="33867" rIns="33867" bIns="33867" rtlCol="0" anchor="ctr"/>
          <a:lstStyle/>
          <a:p>
            <a:pPr algn="ctr">
              <a:lnSpc>
                <a:spcPts val="1400"/>
              </a:lnSpc>
            </a:pPr>
            <a:endParaRPr sz="1200"/>
          </a:p>
        </p:txBody>
      </p:sp>
      <p:sp>
        <p:nvSpPr>
          <p:cNvPr id="10" name="Freeform 7">
            <a:extLst>
              <a:ext uri="{FF2B5EF4-FFF2-40B4-BE49-F238E27FC236}">
                <a16:creationId xmlns:a16="http://schemas.microsoft.com/office/drawing/2014/main" id="{29E238B0-D0AA-A925-ACD5-EE822EA3C11D}"/>
              </a:ext>
            </a:extLst>
          </p:cNvPr>
          <p:cNvSpPr/>
          <p:nvPr userDrawn="1"/>
        </p:nvSpPr>
        <p:spPr>
          <a:xfrm rot="10713287" flipV="1">
            <a:off x="1522490" y="5331192"/>
            <a:ext cx="5236445" cy="4284364"/>
          </a:xfrm>
          <a:custGeom>
            <a:avLst/>
            <a:gdLst/>
            <a:ahLst/>
            <a:cxnLst/>
            <a:rect l="l" t="t" r="r" b="b"/>
            <a:pathLst>
              <a:path w="7854667" h="6426546">
                <a:moveTo>
                  <a:pt x="0" y="6426545"/>
                </a:moveTo>
                <a:lnTo>
                  <a:pt x="7854667" y="6426545"/>
                </a:lnTo>
                <a:lnTo>
                  <a:pt x="7854667" y="0"/>
                </a:lnTo>
                <a:lnTo>
                  <a:pt x="0" y="0"/>
                </a:lnTo>
                <a:lnTo>
                  <a:pt x="0" y="6426545"/>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DE2E2B06-9069-971A-10E4-440CDDFF2CA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53600" y="6282904"/>
            <a:ext cx="2190501" cy="391486"/>
          </a:xfrm>
          <a:prstGeom prst="rect">
            <a:avLst/>
          </a:prstGeom>
        </p:spPr>
      </p:pic>
    </p:spTree>
    <p:extLst>
      <p:ext uri="{BB962C8B-B14F-4D97-AF65-F5344CB8AC3E}">
        <p14:creationId xmlns:p14="http://schemas.microsoft.com/office/powerpoint/2010/main" val="99133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54FDB15B-8568-C67C-8F43-FAFC7915DF47}"/>
              </a:ext>
            </a:extLst>
          </p:cNvPr>
          <p:cNvSpPr/>
          <p:nvPr userDrawn="1"/>
        </p:nvSpPr>
        <p:spPr>
          <a:xfrm>
            <a:off x="1" y="0"/>
            <a:ext cx="12192000" cy="6858001"/>
          </a:xfrm>
          <a:custGeom>
            <a:avLst/>
            <a:gdLst/>
            <a:ahLst/>
            <a:cxnLst/>
            <a:rect l="l" t="t" r="r" b="b"/>
            <a:pathLst>
              <a:path w="5096070" h="2798530">
                <a:moveTo>
                  <a:pt x="0" y="0"/>
                </a:moveTo>
                <a:lnTo>
                  <a:pt x="5096070" y="0"/>
                </a:lnTo>
                <a:lnTo>
                  <a:pt x="5096070" y="2798530"/>
                </a:lnTo>
                <a:lnTo>
                  <a:pt x="0" y="2798530"/>
                </a:lnTo>
                <a:close/>
              </a:path>
            </a:pathLst>
          </a:custGeom>
          <a:solidFill>
            <a:srgbClr val="FF671F"/>
          </a:solidFill>
        </p:spPr>
      </p:sp>
      <p:sp>
        <p:nvSpPr>
          <p:cNvPr id="9" name="TextBox 4">
            <a:extLst>
              <a:ext uri="{FF2B5EF4-FFF2-40B4-BE49-F238E27FC236}">
                <a16:creationId xmlns:a16="http://schemas.microsoft.com/office/drawing/2014/main" id="{78B9D9BE-B3E3-86BD-0B90-78D3BBD1691F}"/>
              </a:ext>
            </a:extLst>
          </p:cNvPr>
          <p:cNvSpPr txBox="1"/>
          <p:nvPr userDrawn="1"/>
        </p:nvSpPr>
        <p:spPr>
          <a:xfrm>
            <a:off x="0" y="-72331"/>
            <a:ext cx="2057400" cy="2129731"/>
          </a:xfrm>
          <a:prstGeom prst="rect">
            <a:avLst/>
          </a:prstGeom>
        </p:spPr>
        <p:txBody>
          <a:bodyPr lIns="33867" tIns="33867" rIns="33867" bIns="33867" rtlCol="0" anchor="ctr"/>
          <a:lstStyle/>
          <a:p>
            <a:pPr algn="ctr">
              <a:lnSpc>
                <a:spcPts val="1400"/>
              </a:lnSpc>
            </a:pPr>
            <a:endParaRPr sz="1200"/>
          </a:p>
        </p:txBody>
      </p:sp>
      <p:sp>
        <p:nvSpPr>
          <p:cNvPr id="10" name="Freeform 7">
            <a:extLst>
              <a:ext uri="{FF2B5EF4-FFF2-40B4-BE49-F238E27FC236}">
                <a16:creationId xmlns:a16="http://schemas.microsoft.com/office/drawing/2014/main" id="{29E238B0-D0AA-A925-ACD5-EE822EA3C11D}"/>
              </a:ext>
            </a:extLst>
          </p:cNvPr>
          <p:cNvSpPr/>
          <p:nvPr userDrawn="1"/>
        </p:nvSpPr>
        <p:spPr>
          <a:xfrm rot="10713287" flipV="1">
            <a:off x="1522490" y="5331192"/>
            <a:ext cx="5236445" cy="4284364"/>
          </a:xfrm>
          <a:custGeom>
            <a:avLst/>
            <a:gdLst/>
            <a:ahLst/>
            <a:cxnLst/>
            <a:rect l="l" t="t" r="r" b="b"/>
            <a:pathLst>
              <a:path w="7854667" h="6426546">
                <a:moveTo>
                  <a:pt x="0" y="6426545"/>
                </a:moveTo>
                <a:lnTo>
                  <a:pt x="7854667" y="6426545"/>
                </a:lnTo>
                <a:lnTo>
                  <a:pt x="7854667" y="0"/>
                </a:lnTo>
                <a:lnTo>
                  <a:pt x="0" y="0"/>
                </a:lnTo>
                <a:lnTo>
                  <a:pt x="0" y="64265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8">
            <a:extLst>
              <a:ext uri="{FF2B5EF4-FFF2-40B4-BE49-F238E27FC236}">
                <a16:creationId xmlns:a16="http://schemas.microsoft.com/office/drawing/2014/main" id="{29BD165C-CD7A-3A8B-4427-86253FEB455C}"/>
              </a:ext>
            </a:extLst>
          </p:cNvPr>
          <p:cNvSpPr/>
          <p:nvPr userDrawn="1"/>
        </p:nvSpPr>
        <p:spPr>
          <a:xfrm rot="10713287" flipV="1">
            <a:off x="8521602" y="-2619694"/>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DE2E2B06-9069-971A-10E4-440CDDFF2CA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53600" y="6282904"/>
            <a:ext cx="2190501" cy="391486"/>
          </a:xfrm>
          <a:prstGeom prst="rect">
            <a:avLst/>
          </a:prstGeom>
        </p:spPr>
      </p:pic>
    </p:spTree>
    <p:extLst>
      <p:ext uri="{BB962C8B-B14F-4D97-AF65-F5344CB8AC3E}">
        <p14:creationId xmlns:p14="http://schemas.microsoft.com/office/powerpoint/2010/main" val="2123242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54FDB15B-8568-C67C-8F43-FAFC7915DF47}"/>
              </a:ext>
            </a:extLst>
          </p:cNvPr>
          <p:cNvSpPr/>
          <p:nvPr userDrawn="1"/>
        </p:nvSpPr>
        <p:spPr>
          <a:xfrm>
            <a:off x="1" y="0"/>
            <a:ext cx="12192000" cy="6858001"/>
          </a:xfrm>
          <a:custGeom>
            <a:avLst/>
            <a:gdLst/>
            <a:ahLst/>
            <a:cxnLst/>
            <a:rect l="l" t="t" r="r" b="b"/>
            <a:pathLst>
              <a:path w="5096070" h="2798530">
                <a:moveTo>
                  <a:pt x="0" y="0"/>
                </a:moveTo>
                <a:lnTo>
                  <a:pt x="5096070" y="0"/>
                </a:lnTo>
                <a:lnTo>
                  <a:pt x="5096070" y="2798530"/>
                </a:lnTo>
                <a:lnTo>
                  <a:pt x="0" y="2798530"/>
                </a:lnTo>
                <a:close/>
              </a:path>
            </a:pathLst>
          </a:custGeom>
          <a:solidFill>
            <a:srgbClr val="47A67C"/>
          </a:solidFill>
        </p:spPr>
      </p:sp>
      <p:sp>
        <p:nvSpPr>
          <p:cNvPr id="9" name="TextBox 4">
            <a:extLst>
              <a:ext uri="{FF2B5EF4-FFF2-40B4-BE49-F238E27FC236}">
                <a16:creationId xmlns:a16="http://schemas.microsoft.com/office/drawing/2014/main" id="{78B9D9BE-B3E3-86BD-0B90-78D3BBD1691F}"/>
              </a:ext>
            </a:extLst>
          </p:cNvPr>
          <p:cNvSpPr txBox="1"/>
          <p:nvPr userDrawn="1"/>
        </p:nvSpPr>
        <p:spPr>
          <a:xfrm>
            <a:off x="0" y="-72331"/>
            <a:ext cx="2057400" cy="2129731"/>
          </a:xfrm>
          <a:prstGeom prst="rect">
            <a:avLst/>
          </a:prstGeom>
        </p:spPr>
        <p:txBody>
          <a:bodyPr lIns="33867" tIns="33867" rIns="33867" bIns="33867" rtlCol="0" anchor="ctr"/>
          <a:lstStyle/>
          <a:p>
            <a:pPr algn="ctr">
              <a:lnSpc>
                <a:spcPts val="1400"/>
              </a:lnSpc>
            </a:pPr>
            <a:endParaRPr sz="1200"/>
          </a:p>
        </p:txBody>
      </p:sp>
      <p:sp>
        <p:nvSpPr>
          <p:cNvPr id="10" name="Freeform 7">
            <a:extLst>
              <a:ext uri="{FF2B5EF4-FFF2-40B4-BE49-F238E27FC236}">
                <a16:creationId xmlns:a16="http://schemas.microsoft.com/office/drawing/2014/main" id="{29E238B0-D0AA-A925-ACD5-EE822EA3C11D}"/>
              </a:ext>
            </a:extLst>
          </p:cNvPr>
          <p:cNvSpPr/>
          <p:nvPr userDrawn="1"/>
        </p:nvSpPr>
        <p:spPr>
          <a:xfrm rot="10713287" flipV="1">
            <a:off x="1522490" y="5331192"/>
            <a:ext cx="5236445" cy="4284364"/>
          </a:xfrm>
          <a:custGeom>
            <a:avLst/>
            <a:gdLst/>
            <a:ahLst/>
            <a:cxnLst/>
            <a:rect l="l" t="t" r="r" b="b"/>
            <a:pathLst>
              <a:path w="7854667" h="6426546">
                <a:moveTo>
                  <a:pt x="0" y="6426545"/>
                </a:moveTo>
                <a:lnTo>
                  <a:pt x="7854667" y="6426545"/>
                </a:lnTo>
                <a:lnTo>
                  <a:pt x="7854667" y="0"/>
                </a:lnTo>
                <a:lnTo>
                  <a:pt x="0" y="0"/>
                </a:lnTo>
                <a:lnTo>
                  <a:pt x="0" y="64265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8">
            <a:extLst>
              <a:ext uri="{FF2B5EF4-FFF2-40B4-BE49-F238E27FC236}">
                <a16:creationId xmlns:a16="http://schemas.microsoft.com/office/drawing/2014/main" id="{29BD165C-CD7A-3A8B-4427-86253FEB455C}"/>
              </a:ext>
            </a:extLst>
          </p:cNvPr>
          <p:cNvSpPr/>
          <p:nvPr userDrawn="1"/>
        </p:nvSpPr>
        <p:spPr>
          <a:xfrm rot="10713287" flipV="1">
            <a:off x="8521602" y="-2619694"/>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DE2E2B06-9069-971A-10E4-440CDDFF2CA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53600" y="6282904"/>
            <a:ext cx="2190501" cy="391486"/>
          </a:xfrm>
          <a:prstGeom prst="rect">
            <a:avLst/>
          </a:prstGeom>
        </p:spPr>
      </p:pic>
    </p:spTree>
    <p:extLst>
      <p:ext uri="{BB962C8B-B14F-4D97-AF65-F5344CB8AC3E}">
        <p14:creationId xmlns:p14="http://schemas.microsoft.com/office/powerpoint/2010/main" val="32944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54FDB15B-8568-C67C-8F43-FAFC7915DF47}"/>
              </a:ext>
            </a:extLst>
          </p:cNvPr>
          <p:cNvSpPr/>
          <p:nvPr userDrawn="1"/>
        </p:nvSpPr>
        <p:spPr>
          <a:xfrm>
            <a:off x="1" y="0"/>
            <a:ext cx="12192000" cy="6858001"/>
          </a:xfrm>
          <a:custGeom>
            <a:avLst/>
            <a:gdLst/>
            <a:ahLst/>
            <a:cxnLst/>
            <a:rect l="l" t="t" r="r" b="b"/>
            <a:pathLst>
              <a:path w="5096070" h="2798530">
                <a:moveTo>
                  <a:pt x="0" y="0"/>
                </a:moveTo>
                <a:lnTo>
                  <a:pt x="5096070" y="0"/>
                </a:lnTo>
                <a:lnTo>
                  <a:pt x="5096070" y="2798530"/>
                </a:lnTo>
                <a:lnTo>
                  <a:pt x="0" y="2798530"/>
                </a:lnTo>
                <a:close/>
              </a:path>
            </a:pathLst>
          </a:custGeom>
          <a:solidFill>
            <a:srgbClr val="FFA300"/>
          </a:solidFill>
        </p:spPr>
      </p:sp>
      <p:sp>
        <p:nvSpPr>
          <p:cNvPr id="9" name="TextBox 4">
            <a:extLst>
              <a:ext uri="{FF2B5EF4-FFF2-40B4-BE49-F238E27FC236}">
                <a16:creationId xmlns:a16="http://schemas.microsoft.com/office/drawing/2014/main" id="{78B9D9BE-B3E3-86BD-0B90-78D3BBD1691F}"/>
              </a:ext>
            </a:extLst>
          </p:cNvPr>
          <p:cNvSpPr txBox="1"/>
          <p:nvPr userDrawn="1"/>
        </p:nvSpPr>
        <p:spPr>
          <a:xfrm>
            <a:off x="0" y="-72331"/>
            <a:ext cx="2057400" cy="2129731"/>
          </a:xfrm>
          <a:prstGeom prst="rect">
            <a:avLst/>
          </a:prstGeom>
        </p:spPr>
        <p:txBody>
          <a:bodyPr lIns="33867" tIns="33867" rIns="33867" bIns="33867" rtlCol="0" anchor="ctr"/>
          <a:lstStyle/>
          <a:p>
            <a:pPr algn="ctr">
              <a:lnSpc>
                <a:spcPts val="1400"/>
              </a:lnSpc>
            </a:pPr>
            <a:endParaRPr sz="1200"/>
          </a:p>
        </p:txBody>
      </p:sp>
      <p:sp>
        <p:nvSpPr>
          <p:cNvPr id="10" name="Freeform 7">
            <a:extLst>
              <a:ext uri="{FF2B5EF4-FFF2-40B4-BE49-F238E27FC236}">
                <a16:creationId xmlns:a16="http://schemas.microsoft.com/office/drawing/2014/main" id="{29E238B0-D0AA-A925-ACD5-EE822EA3C11D}"/>
              </a:ext>
            </a:extLst>
          </p:cNvPr>
          <p:cNvSpPr/>
          <p:nvPr userDrawn="1"/>
        </p:nvSpPr>
        <p:spPr>
          <a:xfrm rot="10713287" flipV="1">
            <a:off x="1522490" y="5331192"/>
            <a:ext cx="5236445" cy="4284364"/>
          </a:xfrm>
          <a:custGeom>
            <a:avLst/>
            <a:gdLst/>
            <a:ahLst/>
            <a:cxnLst/>
            <a:rect l="l" t="t" r="r" b="b"/>
            <a:pathLst>
              <a:path w="7854667" h="6426546">
                <a:moveTo>
                  <a:pt x="0" y="6426545"/>
                </a:moveTo>
                <a:lnTo>
                  <a:pt x="7854667" y="6426545"/>
                </a:lnTo>
                <a:lnTo>
                  <a:pt x="7854667" y="0"/>
                </a:lnTo>
                <a:lnTo>
                  <a:pt x="0" y="0"/>
                </a:lnTo>
                <a:lnTo>
                  <a:pt x="0" y="64265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8">
            <a:extLst>
              <a:ext uri="{FF2B5EF4-FFF2-40B4-BE49-F238E27FC236}">
                <a16:creationId xmlns:a16="http://schemas.microsoft.com/office/drawing/2014/main" id="{29BD165C-CD7A-3A8B-4427-86253FEB455C}"/>
              </a:ext>
            </a:extLst>
          </p:cNvPr>
          <p:cNvSpPr/>
          <p:nvPr userDrawn="1"/>
        </p:nvSpPr>
        <p:spPr>
          <a:xfrm rot="10713287" flipV="1">
            <a:off x="8521602" y="-2619694"/>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DE2E2B06-9069-971A-10E4-440CDDFF2CA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53600" y="6282904"/>
            <a:ext cx="2190501" cy="391486"/>
          </a:xfrm>
          <a:prstGeom prst="rect">
            <a:avLst/>
          </a:prstGeom>
        </p:spPr>
      </p:pic>
    </p:spTree>
    <p:extLst>
      <p:ext uri="{BB962C8B-B14F-4D97-AF65-F5344CB8AC3E}">
        <p14:creationId xmlns:p14="http://schemas.microsoft.com/office/powerpoint/2010/main" val="126060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54FDB15B-8568-C67C-8F43-FAFC7915DF47}"/>
              </a:ext>
            </a:extLst>
          </p:cNvPr>
          <p:cNvSpPr/>
          <p:nvPr userDrawn="1"/>
        </p:nvSpPr>
        <p:spPr>
          <a:xfrm>
            <a:off x="1" y="0"/>
            <a:ext cx="12192000" cy="6858001"/>
          </a:xfrm>
          <a:custGeom>
            <a:avLst/>
            <a:gdLst/>
            <a:ahLst/>
            <a:cxnLst/>
            <a:rect l="l" t="t" r="r" b="b"/>
            <a:pathLst>
              <a:path w="5096070" h="2798530">
                <a:moveTo>
                  <a:pt x="0" y="0"/>
                </a:moveTo>
                <a:lnTo>
                  <a:pt x="5096070" y="0"/>
                </a:lnTo>
                <a:lnTo>
                  <a:pt x="5096070" y="2798530"/>
                </a:lnTo>
                <a:lnTo>
                  <a:pt x="0" y="2798530"/>
                </a:lnTo>
                <a:close/>
              </a:path>
            </a:pathLst>
          </a:custGeom>
          <a:solidFill>
            <a:srgbClr val="9C0534"/>
          </a:solidFill>
        </p:spPr>
      </p:sp>
      <p:sp>
        <p:nvSpPr>
          <p:cNvPr id="9" name="TextBox 4">
            <a:extLst>
              <a:ext uri="{FF2B5EF4-FFF2-40B4-BE49-F238E27FC236}">
                <a16:creationId xmlns:a16="http://schemas.microsoft.com/office/drawing/2014/main" id="{78B9D9BE-B3E3-86BD-0B90-78D3BBD1691F}"/>
              </a:ext>
            </a:extLst>
          </p:cNvPr>
          <p:cNvSpPr txBox="1"/>
          <p:nvPr userDrawn="1"/>
        </p:nvSpPr>
        <p:spPr>
          <a:xfrm>
            <a:off x="0" y="-72331"/>
            <a:ext cx="2057400" cy="2129731"/>
          </a:xfrm>
          <a:prstGeom prst="rect">
            <a:avLst/>
          </a:prstGeom>
        </p:spPr>
        <p:txBody>
          <a:bodyPr lIns="33867" tIns="33867" rIns="33867" bIns="33867" rtlCol="0" anchor="ctr"/>
          <a:lstStyle/>
          <a:p>
            <a:pPr algn="ctr">
              <a:lnSpc>
                <a:spcPts val="1400"/>
              </a:lnSpc>
            </a:pPr>
            <a:endParaRPr sz="1200"/>
          </a:p>
        </p:txBody>
      </p:sp>
      <p:sp>
        <p:nvSpPr>
          <p:cNvPr id="10" name="Freeform 7">
            <a:extLst>
              <a:ext uri="{FF2B5EF4-FFF2-40B4-BE49-F238E27FC236}">
                <a16:creationId xmlns:a16="http://schemas.microsoft.com/office/drawing/2014/main" id="{29E238B0-D0AA-A925-ACD5-EE822EA3C11D}"/>
              </a:ext>
            </a:extLst>
          </p:cNvPr>
          <p:cNvSpPr/>
          <p:nvPr userDrawn="1"/>
        </p:nvSpPr>
        <p:spPr>
          <a:xfrm rot="10713287" flipV="1">
            <a:off x="1522490" y="5331192"/>
            <a:ext cx="5236445" cy="4284364"/>
          </a:xfrm>
          <a:custGeom>
            <a:avLst/>
            <a:gdLst/>
            <a:ahLst/>
            <a:cxnLst/>
            <a:rect l="l" t="t" r="r" b="b"/>
            <a:pathLst>
              <a:path w="7854667" h="6426546">
                <a:moveTo>
                  <a:pt x="0" y="6426545"/>
                </a:moveTo>
                <a:lnTo>
                  <a:pt x="7854667" y="6426545"/>
                </a:lnTo>
                <a:lnTo>
                  <a:pt x="7854667" y="0"/>
                </a:lnTo>
                <a:lnTo>
                  <a:pt x="0" y="0"/>
                </a:lnTo>
                <a:lnTo>
                  <a:pt x="0" y="64265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8">
            <a:extLst>
              <a:ext uri="{FF2B5EF4-FFF2-40B4-BE49-F238E27FC236}">
                <a16:creationId xmlns:a16="http://schemas.microsoft.com/office/drawing/2014/main" id="{29BD165C-CD7A-3A8B-4427-86253FEB455C}"/>
              </a:ext>
            </a:extLst>
          </p:cNvPr>
          <p:cNvSpPr/>
          <p:nvPr userDrawn="1"/>
        </p:nvSpPr>
        <p:spPr>
          <a:xfrm rot="10713287" flipV="1">
            <a:off x="8521602" y="-2619694"/>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DE2E2B06-9069-971A-10E4-440CDDFF2CA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53600" y="6282904"/>
            <a:ext cx="2190501" cy="391486"/>
          </a:xfrm>
          <a:prstGeom prst="rect">
            <a:avLst/>
          </a:prstGeom>
        </p:spPr>
      </p:pic>
    </p:spTree>
    <p:extLst>
      <p:ext uri="{BB962C8B-B14F-4D97-AF65-F5344CB8AC3E}">
        <p14:creationId xmlns:p14="http://schemas.microsoft.com/office/powerpoint/2010/main" val="193010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EA9D449-3AFA-F3BE-B97F-97544F069561}"/>
              </a:ext>
            </a:extLst>
          </p:cNvPr>
          <p:cNvSpPr/>
          <p:nvPr/>
        </p:nvSpPr>
        <p:spPr>
          <a:xfrm>
            <a:off x="-100262" y="6293344"/>
            <a:ext cx="12292263" cy="565626"/>
          </a:xfrm>
          <a:custGeom>
            <a:avLst/>
            <a:gdLst/>
            <a:ahLst/>
            <a:cxnLst/>
            <a:rect l="l" t="t" r="r" b="b"/>
            <a:pathLst>
              <a:path w="4856203" h="544859">
                <a:moveTo>
                  <a:pt x="0" y="0"/>
                </a:moveTo>
                <a:lnTo>
                  <a:pt x="4856203" y="0"/>
                </a:lnTo>
                <a:lnTo>
                  <a:pt x="4856203" y="544859"/>
                </a:lnTo>
                <a:lnTo>
                  <a:pt x="0" y="544859"/>
                </a:lnTo>
                <a:close/>
              </a:path>
            </a:pathLst>
          </a:custGeom>
          <a:solidFill>
            <a:srgbClr val="F03F36"/>
          </a:solidFill>
        </p:spPr>
        <p:txBody>
          <a:bodyPr/>
          <a:lstStyle/>
          <a:p>
            <a:endParaRPr lang="en-CA" sz="1200" dirty="0"/>
          </a:p>
        </p:txBody>
      </p:sp>
      <p:sp>
        <p:nvSpPr>
          <p:cNvPr id="7" name="TextBox 4">
            <a:extLst>
              <a:ext uri="{FF2B5EF4-FFF2-40B4-BE49-F238E27FC236}">
                <a16:creationId xmlns:a16="http://schemas.microsoft.com/office/drawing/2014/main" id="{89ABE4BF-932E-F0DC-4D8E-2430DEE57BA0}"/>
              </a:ext>
            </a:extLst>
          </p:cNvPr>
          <p:cNvSpPr txBox="1"/>
          <p:nvPr/>
        </p:nvSpPr>
        <p:spPr>
          <a:xfrm>
            <a:off x="-3875" y="6263957"/>
            <a:ext cx="2057400" cy="873443"/>
          </a:xfrm>
          <a:prstGeom prst="rect">
            <a:avLst/>
          </a:prstGeom>
        </p:spPr>
        <p:txBody>
          <a:bodyPr lIns="33867" tIns="33867" rIns="33867" bIns="33867" rtlCol="0" anchor="ctr"/>
          <a:lstStyle/>
          <a:p>
            <a:pPr algn="ctr">
              <a:lnSpc>
                <a:spcPts val="1400"/>
              </a:lnSpc>
            </a:pPr>
            <a:endParaRPr sz="1200"/>
          </a:p>
        </p:txBody>
      </p:sp>
      <p:sp>
        <p:nvSpPr>
          <p:cNvPr id="8" name="Freeform 8">
            <a:extLst>
              <a:ext uri="{FF2B5EF4-FFF2-40B4-BE49-F238E27FC236}">
                <a16:creationId xmlns:a16="http://schemas.microsoft.com/office/drawing/2014/main" id="{4699D49E-8AD0-352E-F20E-39E1EAA65DD1}"/>
              </a:ext>
            </a:extLst>
          </p:cNvPr>
          <p:cNvSpPr/>
          <p:nvPr userDrawn="1"/>
        </p:nvSpPr>
        <p:spPr>
          <a:xfrm flipV="1">
            <a:off x="-1410594" y="5933372"/>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a:extLst>
              <a:ext uri="{FF2B5EF4-FFF2-40B4-BE49-F238E27FC236}">
                <a16:creationId xmlns:a16="http://schemas.microsoft.com/office/drawing/2014/main" id="{B6C4E7BE-7B9C-DE37-CA34-A527100A7492}"/>
              </a:ext>
            </a:extLst>
          </p:cNvPr>
          <p:cNvSpPr/>
          <p:nvPr userDrawn="1"/>
        </p:nvSpPr>
        <p:spPr>
          <a:xfrm rot="10713287" flipV="1">
            <a:off x="3879046" y="6191969"/>
            <a:ext cx="5236445" cy="4284364"/>
          </a:xfrm>
          <a:custGeom>
            <a:avLst/>
            <a:gdLst/>
            <a:ahLst/>
            <a:cxnLst/>
            <a:rect l="l" t="t" r="r" b="b"/>
            <a:pathLst>
              <a:path w="7854667" h="6426546">
                <a:moveTo>
                  <a:pt x="0" y="6426546"/>
                </a:moveTo>
                <a:lnTo>
                  <a:pt x="7854666" y="6426546"/>
                </a:lnTo>
                <a:lnTo>
                  <a:pt x="7854666"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920D6AB8-972B-F33F-E1B9-15602ECD6E26}"/>
              </a:ext>
            </a:extLst>
          </p:cNvPr>
          <p:cNvSpPr/>
          <p:nvPr userDrawn="1"/>
        </p:nvSpPr>
        <p:spPr>
          <a:xfrm rot="-524899" flipV="1">
            <a:off x="6551872" y="6445965"/>
            <a:ext cx="4479711" cy="3665219"/>
          </a:xfrm>
          <a:custGeom>
            <a:avLst/>
            <a:gdLst/>
            <a:ahLst/>
            <a:cxnLst/>
            <a:rect l="l" t="t" r="r" b="b"/>
            <a:pathLst>
              <a:path w="6719567" h="5497828">
                <a:moveTo>
                  <a:pt x="0" y="5497828"/>
                </a:moveTo>
                <a:lnTo>
                  <a:pt x="6719568" y="5497828"/>
                </a:lnTo>
                <a:lnTo>
                  <a:pt x="6719568" y="0"/>
                </a:lnTo>
                <a:lnTo>
                  <a:pt x="0" y="0"/>
                </a:lnTo>
                <a:lnTo>
                  <a:pt x="0" y="5497828"/>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descr="A black and white sign with white text&#10;&#10;Description automatically generated">
            <a:extLst>
              <a:ext uri="{FF2B5EF4-FFF2-40B4-BE49-F238E27FC236}">
                <a16:creationId xmlns:a16="http://schemas.microsoft.com/office/drawing/2014/main" id="{2F30763D-C9D6-3565-6F4D-09C7B3CEC3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5155" y="6421665"/>
            <a:ext cx="2015083" cy="360135"/>
          </a:xfrm>
          <a:prstGeom prst="rect">
            <a:avLst/>
          </a:prstGeom>
        </p:spPr>
      </p:pic>
    </p:spTree>
    <p:extLst>
      <p:ext uri="{BB962C8B-B14F-4D97-AF65-F5344CB8AC3E}">
        <p14:creationId xmlns:p14="http://schemas.microsoft.com/office/powerpoint/2010/main" val="409305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EA9D449-3AFA-F3BE-B97F-97544F069561}"/>
              </a:ext>
            </a:extLst>
          </p:cNvPr>
          <p:cNvSpPr/>
          <p:nvPr/>
        </p:nvSpPr>
        <p:spPr>
          <a:xfrm>
            <a:off x="-100262" y="6293344"/>
            <a:ext cx="12292263" cy="565626"/>
          </a:xfrm>
          <a:custGeom>
            <a:avLst/>
            <a:gdLst/>
            <a:ahLst/>
            <a:cxnLst/>
            <a:rect l="l" t="t" r="r" b="b"/>
            <a:pathLst>
              <a:path w="4856203" h="544859">
                <a:moveTo>
                  <a:pt x="0" y="0"/>
                </a:moveTo>
                <a:lnTo>
                  <a:pt x="4856203" y="0"/>
                </a:lnTo>
                <a:lnTo>
                  <a:pt x="4856203" y="544859"/>
                </a:lnTo>
                <a:lnTo>
                  <a:pt x="0" y="544859"/>
                </a:lnTo>
                <a:close/>
              </a:path>
            </a:pathLst>
          </a:custGeom>
          <a:solidFill>
            <a:srgbClr val="FFA300"/>
          </a:solidFill>
        </p:spPr>
        <p:txBody>
          <a:bodyPr/>
          <a:lstStyle/>
          <a:p>
            <a:endParaRPr lang="en-CA" sz="1200" dirty="0"/>
          </a:p>
        </p:txBody>
      </p:sp>
      <p:sp>
        <p:nvSpPr>
          <p:cNvPr id="7" name="TextBox 4">
            <a:extLst>
              <a:ext uri="{FF2B5EF4-FFF2-40B4-BE49-F238E27FC236}">
                <a16:creationId xmlns:a16="http://schemas.microsoft.com/office/drawing/2014/main" id="{89ABE4BF-932E-F0DC-4D8E-2430DEE57BA0}"/>
              </a:ext>
            </a:extLst>
          </p:cNvPr>
          <p:cNvSpPr txBox="1"/>
          <p:nvPr/>
        </p:nvSpPr>
        <p:spPr>
          <a:xfrm>
            <a:off x="-3875" y="6263957"/>
            <a:ext cx="2057400" cy="873443"/>
          </a:xfrm>
          <a:prstGeom prst="rect">
            <a:avLst/>
          </a:prstGeom>
        </p:spPr>
        <p:txBody>
          <a:bodyPr lIns="33867" tIns="33867" rIns="33867" bIns="33867" rtlCol="0" anchor="ctr"/>
          <a:lstStyle/>
          <a:p>
            <a:pPr algn="ctr">
              <a:lnSpc>
                <a:spcPts val="1400"/>
              </a:lnSpc>
            </a:pPr>
            <a:endParaRPr sz="1200"/>
          </a:p>
        </p:txBody>
      </p:sp>
      <p:sp>
        <p:nvSpPr>
          <p:cNvPr id="8" name="Freeform 8">
            <a:extLst>
              <a:ext uri="{FF2B5EF4-FFF2-40B4-BE49-F238E27FC236}">
                <a16:creationId xmlns:a16="http://schemas.microsoft.com/office/drawing/2014/main" id="{4699D49E-8AD0-352E-F20E-39E1EAA65DD1}"/>
              </a:ext>
            </a:extLst>
          </p:cNvPr>
          <p:cNvSpPr/>
          <p:nvPr userDrawn="1"/>
        </p:nvSpPr>
        <p:spPr>
          <a:xfrm flipV="1">
            <a:off x="-1410594" y="5933372"/>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a:extLst>
              <a:ext uri="{FF2B5EF4-FFF2-40B4-BE49-F238E27FC236}">
                <a16:creationId xmlns:a16="http://schemas.microsoft.com/office/drawing/2014/main" id="{B6C4E7BE-7B9C-DE37-CA34-A527100A7492}"/>
              </a:ext>
            </a:extLst>
          </p:cNvPr>
          <p:cNvSpPr/>
          <p:nvPr userDrawn="1"/>
        </p:nvSpPr>
        <p:spPr>
          <a:xfrm rot="10713287" flipV="1">
            <a:off x="3879046" y="6191969"/>
            <a:ext cx="5236445" cy="4284364"/>
          </a:xfrm>
          <a:custGeom>
            <a:avLst/>
            <a:gdLst/>
            <a:ahLst/>
            <a:cxnLst/>
            <a:rect l="l" t="t" r="r" b="b"/>
            <a:pathLst>
              <a:path w="7854667" h="6426546">
                <a:moveTo>
                  <a:pt x="0" y="6426546"/>
                </a:moveTo>
                <a:lnTo>
                  <a:pt x="7854666" y="6426546"/>
                </a:lnTo>
                <a:lnTo>
                  <a:pt x="7854666"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920D6AB8-972B-F33F-E1B9-15602ECD6E26}"/>
              </a:ext>
            </a:extLst>
          </p:cNvPr>
          <p:cNvSpPr/>
          <p:nvPr userDrawn="1"/>
        </p:nvSpPr>
        <p:spPr>
          <a:xfrm rot="-524899" flipV="1">
            <a:off x="6551872" y="6445965"/>
            <a:ext cx="4479711" cy="3665219"/>
          </a:xfrm>
          <a:custGeom>
            <a:avLst/>
            <a:gdLst/>
            <a:ahLst/>
            <a:cxnLst/>
            <a:rect l="l" t="t" r="r" b="b"/>
            <a:pathLst>
              <a:path w="6719567" h="5497828">
                <a:moveTo>
                  <a:pt x="0" y="5497828"/>
                </a:moveTo>
                <a:lnTo>
                  <a:pt x="6719568" y="5497828"/>
                </a:lnTo>
                <a:lnTo>
                  <a:pt x="6719568" y="0"/>
                </a:lnTo>
                <a:lnTo>
                  <a:pt x="0" y="0"/>
                </a:lnTo>
                <a:lnTo>
                  <a:pt x="0" y="5497828"/>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descr="A black and white sign with white text&#10;&#10;Description automatically generated">
            <a:extLst>
              <a:ext uri="{FF2B5EF4-FFF2-40B4-BE49-F238E27FC236}">
                <a16:creationId xmlns:a16="http://schemas.microsoft.com/office/drawing/2014/main" id="{2F30763D-C9D6-3565-6F4D-09C7B3CEC3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5155" y="6421665"/>
            <a:ext cx="2015083" cy="360135"/>
          </a:xfrm>
          <a:prstGeom prst="rect">
            <a:avLst/>
          </a:prstGeom>
        </p:spPr>
      </p:pic>
    </p:spTree>
    <p:extLst>
      <p:ext uri="{BB962C8B-B14F-4D97-AF65-F5344CB8AC3E}">
        <p14:creationId xmlns:p14="http://schemas.microsoft.com/office/powerpoint/2010/main" val="105983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EA9D449-3AFA-F3BE-B97F-97544F069561}"/>
              </a:ext>
            </a:extLst>
          </p:cNvPr>
          <p:cNvSpPr/>
          <p:nvPr/>
        </p:nvSpPr>
        <p:spPr>
          <a:xfrm>
            <a:off x="-100262" y="6293344"/>
            <a:ext cx="12292263" cy="565626"/>
          </a:xfrm>
          <a:custGeom>
            <a:avLst/>
            <a:gdLst/>
            <a:ahLst/>
            <a:cxnLst/>
            <a:rect l="l" t="t" r="r" b="b"/>
            <a:pathLst>
              <a:path w="4856203" h="544859">
                <a:moveTo>
                  <a:pt x="0" y="0"/>
                </a:moveTo>
                <a:lnTo>
                  <a:pt x="4856203" y="0"/>
                </a:lnTo>
                <a:lnTo>
                  <a:pt x="4856203" y="544859"/>
                </a:lnTo>
                <a:lnTo>
                  <a:pt x="0" y="544859"/>
                </a:lnTo>
                <a:close/>
              </a:path>
            </a:pathLst>
          </a:custGeom>
          <a:solidFill>
            <a:srgbClr val="FF671F"/>
          </a:solidFill>
        </p:spPr>
        <p:txBody>
          <a:bodyPr/>
          <a:lstStyle/>
          <a:p>
            <a:endParaRPr lang="en-CA" sz="1200" dirty="0"/>
          </a:p>
        </p:txBody>
      </p:sp>
      <p:sp>
        <p:nvSpPr>
          <p:cNvPr id="7" name="TextBox 4">
            <a:extLst>
              <a:ext uri="{FF2B5EF4-FFF2-40B4-BE49-F238E27FC236}">
                <a16:creationId xmlns:a16="http://schemas.microsoft.com/office/drawing/2014/main" id="{89ABE4BF-932E-F0DC-4D8E-2430DEE57BA0}"/>
              </a:ext>
            </a:extLst>
          </p:cNvPr>
          <p:cNvSpPr txBox="1"/>
          <p:nvPr/>
        </p:nvSpPr>
        <p:spPr>
          <a:xfrm>
            <a:off x="-3875" y="6263957"/>
            <a:ext cx="2057400" cy="873443"/>
          </a:xfrm>
          <a:prstGeom prst="rect">
            <a:avLst/>
          </a:prstGeom>
        </p:spPr>
        <p:txBody>
          <a:bodyPr lIns="33867" tIns="33867" rIns="33867" bIns="33867" rtlCol="0" anchor="ctr"/>
          <a:lstStyle/>
          <a:p>
            <a:pPr algn="ctr">
              <a:lnSpc>
                <a:spcPts val="1400"/>
              </a:lnSpc>
            </a:pPr>
            <a:endParaRPr sz="1200"/>
          </a:p>
        </p:txBody>
      </p:sp>
      <p:sp>
        <p:nvSpPr>
          <p:cNvPr id="8" name="Freeform 8">
            <a:extLst>
              <a:ext uri="{FF2B5EF4-FFF2-40B4-BE49-F238E27FC236}">
                <a16:creationId xmlns:a16="http://schemas.microsoft.com/office/drawing/2014/main" id="{4699D49E-8AD0-352E-F20E-39E1EAA65DD1}"/>
              </a:ext>
            </a:extLst>
          </p:cNvPr>
          <p:cNvSpPr/>
          <p:nvPr userDrawn="1"/>
        </p:nvSpPr>
        <p:spPr>
          <a:xfrm flipV="1">
            <a:off x="-1410594" y="5933372"/>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a:extLst>
              <a:ext uri="{FF2B5EF4-FFF2-40B4-BE49-F238E27FC236}">
                <a16:creationId xmlns:a16="http://schemas.microsoft.com/office/drawing/2014/main" id="{B6C4E7BE-7B9C-DE37-CA34-A527100A7492}"/>
              </a:ext>
            </a:extLst>
          </p:cNvPr>
          <p:cNvSpPr/>
          <p:nvPr userDrawn="1"/>
        </p:nvSpPr>
        <p:spPr>
          <a:xfrm rot="10713287" flipV="1">
            <a:off x="3879046" y="6191969"/>
            <a:ext cx="5236445" cy="4284364"/>
          </a:xfrm>
          <a:custGeom>
            <a:avLst/>
            <a:gdLst/>
            <a:ahLst/>
            <a:cxnLst/>
            <a:rect l="l" t="t" r="r" b="b"/>
            <a:pathLst>
              <a:path w="7854667" h="6426546">
                <a:moveTo>
                  <a:pt x="0" y="6426546"/>
                </a:moveTo>
                <a:lnTo>
                  <a:pt x="7854666" y="6426546"/>
                </a:lnTo>
                <a:lnTo>
                  <a:pt x="7854666"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920D6AB8-972B-F33F-E1B9-15602ECD6E26}"/>
              </a:ext>
            </a:extLst>
          </p:cNvPr>
          <p:cNvSpPr/>
          <p:nvPr userDrawn="1"/>
        </p:nvSpPr>
        <p:spPr>
          <a:xfrm rot="-524899" flipV="1">
            <a:off x="6551872" y="6445965"/>
            <a:ext cx="4479711" cy="3665219"/>
          </a:xfrm>
          <a:custGeom>
            <a:avLst/>
            <a:gdLst/>
            <a:ahLst/>
            <a:cxnLst/>
            <a:rect l="l" t="t" r="r" b="b"/>
            <a:pathLst>
              <a:path w="6719567" h="5497828">
                <a:moveTo>
                  <a:pt x="0" y="5497828"/>
                </a:moveTo>
                <a:lnTo>
                  <a:pt x="6719568" y="5497828"/>
                </a:lnTo>
                <a:lnTo>
                  <a:pt x="6719568" y="0"/>
                </a:lnTo>
                <a:lnTo>
                  <a:pt x="0" y="0"/>
                </a:lnTo>
                <a:lnTo>
                  <a:pt x="0" y="5497828"/>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descr="A black and white sign with white text&#10;&#10;Description automatically generated">
            <a:extLst>
              <a:ext uri="{FF2B5EF4-FFF2-40B4-BE49-F238E27FC236}">
                <a16:creationId xmlns:a16="http://schemas.microsoft.com/office/drawing/2014/main" id="{2F30763D-C9D6-3565-6F4D-09C7B3CEC3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5155" y="6421665"/>
            <a:ext cx="2015083" cy="360135"/>
          </a:xfrm>
          <a:prstGeom prst="rect">
            <a:avLst/>
          </a:prstGeom>
        </p:spPr>
      </p:pic>
    </p:spTree>
    <p:extLst>
      <p:ext uri="{BB962C8B-B14F-4D97-AF65-F5344CB8AC3E}">
        <p14:creationId xmlns:p14="http://schemas.microsoft.com/office/powerpoint/2010/main" val="410612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EA9D449-3AFA-F3BE-B97F-97544F069561}"/>
              </a:ext>
            </a:extLst>
          </p:cNvPr>
          <p:cNvSpPr/>
          <p:nvPr/>
        </p:nvSpPr>
        <p:spPr>
          <a:xfrm>
            <a:off x="-3875" y="5861530"/>
            <a:ext cx="12195875" cy="1447799"/>
          </a:xfrm>
          <a:custGeom>
            <a:avLst/>
            <a:gdLst/>
            <a:ahLst/>
            <a:cxnLst/>
            <a:rect l="l" t="t" r="r" b="b"/>
            <a:pathLst>
              <a:path w="4856203" h="544859">
                <a:moveTo>
                  <a:pt x="0" y="0"/>
                </a:moveTo>
                <a:lnTo>
                  <a:pt x="4856203" y="0"/>
                </a:lnTo>
                <a:lnTo>
                  <a:pt x="4856203" y="544859"/>
                </a:lnTo>
                <a:lnTo>
                  <a:pt x="0" y="544859"/>
                </a:lnTo>
                <a:close/>
              </a:path>
            </a:pathLst>
          </a:custGeom>
          <a:solidFill>
            <a:srgbClr val="F03F36"/>
          </a:solidFill>
        </p:spPr>
      </p:sp>
      <p:sp>
        <p:nvSpPr>
          <p:cNvPr id="7" name="TextBox 4">
            <a:extLst>
              <a:ext uri="{FF2B5EF4-FFF2-40B4-BE49-F238E27FC236}">
                <a16:creationId xmlns:a16="http://schemas.microsoft.com/office/drawing/2014/main" id="{89ABE4BF-932E-F0DC-4D8E-2430DEE57BA0}"/>
              </a:ext>
            </a:extLst>
          </p:cNvPr>
          <p:cNvSpPr txBox="1"/>
          <p:nvPr/>
        </p:nvSpPr>
        <p:spPr>
          <a:xfrm>
            <a:off x="-3875" y="5334272"/>
            <a:ext cx="2057400" cy="2235701"/>
          </a:xfrm>
          <a:prstGeom prst="rect">
            <a:avLst/>
          </a:prstGeom>
        </p:spPr>
        <p:txBody>
          <a:bodyPr lIns="33867" tIns="33867" rIns="33867" bIns="33867" rtlCol="0" anchor="ctr"/>
          <a:lstStyle/>
          <a:p>
            <a:pPr algn="ctr">
              <a:lnSpc>
                <a:spcPts val="1400"/>
              </a:lnSpc>
            </a:pPr>
            <a:endParaRPr sz="1200"/>
          </a:p>
        </p:txBody>
      </p:sp>
      <p:sp>
        <p:nvSpPr>
          <p:cNvPr id="8" name="Freeform 8">
            <a:extLst>
              <a:ext uri="{FF2B5EF4-FFF2-40B4-BE49-F238E27FC236}">
                <a16:creationId xmlns:a16="http://schemas.microsoft.com/office/drawing/2014/main" id="{4699D49E-8AD0-352E-F20E-39E1EAA65DD1}"/>
              </a:ext>
            </a:extLst>
          </p:cNvPr>
          <p:cNvSpPr/>
          <p:nvPr userDrawn="1"/>
        </p:nvSpPr>
        <p:spPr>
          <a:xfrm flipV="1">
            <a:off x="-1798960" y="6204905"/>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9" name="Freeform 9">
            <a:extLst>
              <a:ext uri="{FF2B5EF4-FFF2-40B4-BE49-F238E27FC236}">
                <a16:creationId xmlns:a16="http://schemas.microsoft.com/office/drawing/2014/main" id="{B6C4E7BE-7B9C-DE37-CA34-A527100A7492}"/>
              </a:ext>
            </a:extLst>
          </p:cNvPr>
          <p:cNvSpPr/>
          <p:nvPr userDrawn="1"/>
        </p:nvSpPr>
        <p:spPr>
          <a:xfrm rot="10713287" flipV="1">
            <a:off x="4143880" y="6160661"/>
            <a:ext cx="5236445" cy="4284364"/>
          </a:xfrm>
          <a:custGeom>
            <a:avLst/>
            <a:gdLst/>
            <a:ahLst/>
            <a:cxnLst/>
            <a:rect l="l" t="t" r="r" b="b"/>
            <a:pathLst>
              <a:path w="7854667" h="6426546">
                <a:moveTo>
                  <a:pt x="0" y="6426546"/>
                </a:moveTo>
                <a:lnTo>
                  <a:pt x="7854666" y="6426546"/>
                </a:lnTo>
                <a:lnTo>
                  <a:pt x="7854666"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920D6AB8-972B-F33F-E1B9-15602ECD6E26}"/>
              </a:ext>
            </a:extLst>
          </p:cNvPr>
          <p:cNvSpPr/>
          <p:nvPr userDrawn="1"/>
        </p:nvSpPr>
        <p:spPr>
          <a:xfrm rot="-524899" flipV="1">
            <a:off x="8151599" y="6834927"/>
            <a:ext cx="4479711" cy="3665219"/>
          </a:xfrm>
          <a:custGeom>
            <a:avLst/>
            <a:gdLst/>
            <a:ahLst/>
            <a:cxnLst/>
            <a:rect l="l" t="t" r="r" b="b"/>
            <a:pathLst>
              <a:path w="6719567" h="5497828">
                <a:moveTo>
                  <a:pt x="0" y="5497828"/>
                </a:moveTo>
                <a:lnTo>
                  <a:pt x="6719568" y="5497828"/>
                </a:lnTo>
                <a:lnTo>
                  <a:pt x="6719568" y="0"/>
                </a:lnTo>
                <a:lnTo>
                  <a:pt x="0" y="0"/>
                </a:lnTo>
                <a:lnTo>
                  <a:pt x="0" y="5497828"/>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 name="Picture 2" descr="A black and white sign with white text&#10;&#10;Description automatically generated">
            <a:extLst>
              <a:ext uri="{FF2B5EF4-FFF2-40B4-BE49-F238E27FC236}">
                <a16:creationId xmlns:a16="http://schemas.microsoft.com/office/drawing/2014/main" id="{EDDADE48-C19A-D111-067F-17B87C91AD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3363" y="6115057"/>
            <a:ext cx="2309439" cy="412743"/>
          </a:xfrm>
          <a:prstGeom prst="rect">
            <a:avLst/>
          </a:prstGeom>
        </p:spPr>
      </p:pic>
    </p:spTree>
    <p:extLst>
      <p:ext uri="{BB962C8B-B14F-4D97-AF65-F5344CB8AC3E}">
        <p14:creationId xmlns:p14="http://schemas.microsoft.com/office/powerpoint/2010/main" val="197786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EA9D449-3AFA-F3BE-B97F-97544F069561}"/>
              </a:ext>
            </a:extLst>
          </p:cNvPr>
          <p:cNvSpPr/>
          <p:nvPr/>
        </p:nvSpPr>
        <p:spPr>
          <a:xfrm>
            <a:off x="-3874" y="1"/>
            <a:ext cx="12195875" cy="6858000"/>
          </a:xfrm>
          <a:custGeom>
            <a:avLst/>
            <a:gdLst/>
            <a:ahLst/>
            <a:cxnLst/>
            <a:rect l="l" t="t" r="r" b="b"/>
            <a:pathLst>
              <a:path w="4856203" h="544859">
                <a:moveTo>
                  <a:pt x="0" y="0"/>
                </a:moveTo>
                <a:lnTo>
                  <a:pt x="4856203" y="0"/>
                </a:lnTo>
                <a:lnTo>
                  <a:pt x="4856203" y="544859"/>
                </a:lnTo>
                <a:lnTo>
                  <a:pt x="0" y="544859"/>
                </a:lnTo>
                <a:close/>
              </a:path>
            </a:pathLst>
          </a:custGeom>
          <a:solidFill>
            <a:srgbClr val="F03F36"/>
          </a:solidFill>
        </p:spPr>
      </p:sp>
      <p:sp>
        <p:nvSpPr>
          <p:cNvPr id="7" name="TextBox 4">
            <a:extLst>
              <a:ext uri="{FF2B5EF4-FFF2-40B4-BE49-F238E27FC236}">
                <a16:creationId xmlns:a16="http://schemas.microsoft.com/office/drawing/2014/main" id="{89ABE4BF-932E-F0DC-4D8E-2430DEE57BA0}"/>
              </a:ext>
            </a:extLst>
          </p:cNvPr>
          <p:cNvSpPr txBox="1"/>
          <p:nvPr/>
        </p:nvSpPr>
        <p:spPr>
          <a:xfrm>
            <a:off x="-3875" y="-698689"/>
            <a:ext cx="2057400" cy="12345723"/>
          </a:xfrm>
          <a:prstGeom prst="rect">
            <a:avLst/>
          </a:prstGeom>
        </p:spPr>
        <p:txBody>
          <a:bodyPr lIns="33867" tIns="33867" rIns="33867" bIns="33867" rtlCol="0" anchor="ctr"/>
          <a:lstStyle/>
          <a:p>
            <a:pPr algn="ctr">
              <a:lnSpc>
                <a:spcPts val="1400"/>
              </a:lnSpc>
            </a:pPr>
            <a:endParaRPr sz="1200"/>
          </a:p>
        </p:txBody>
      </p:sp>
      <p:sp>
        <p:nvSpPr>
          <p:cNvPr id="8" name="Freeform 8">
            <a:extLst>
              <a:ext uri="{FF2B5EF4-FFF2-40B4-BE49-F238E27FC236}">
                <a16:creationId xmlns:a16="http://schemas.microsoft.com/office/drawing/2014/main" id="{4699D49E-8AD0-352E-F20E-39E1EAA65DD1}"/>
              </a:ext>
            </a:extLst>
          </p:cNvPr>
          <p:cNvSpPr/>
          <p:nvPr userDrawn="1"/>
        </p:nvSpPr>
        <p:spPr>
          <a:xfrm flipV="1">
            <a:off x="-1507402" y="5337198"/>
            <a:ext cx="5236445" cy="4284364"/>
          </a:xfrm>
          <a:custGeom>
            <a:avLst/>
            <a:gdLst/>
            <a:ahLst/>
            <a:cxnLst/>
            <a:rect l="l" t="t" r="r" b="b"/>
            <a:pathLst>
              <a:path w="7854667" h="6426546">
                <a:moveTo>
                  <a:pt x="0" y="6426546"/>
                </a:moveTo>
                <a:lnTo>
                  <a:pt x="7854667" y="6426546"/>
                </a:lnTo>
                <a:lnTo>
                  <a:pt x="7854667"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a:extLst>
              <a:ext uri="{FF2B5EF4-FFF2-40B4-BE49-F238E27FC236}">
                <a16:creationId xmlns:a16="http://schemas.microsoft.com/office/drawing/2014/main" id="{B6C4E7BE-7B9C-DE37-CA34-A527100A7492}"/>
              </a:ext>
            </a:extLst>
          </p:cNvPr>
          <p:cNvSpPr/>
          <p:nvPr userDrawn="1"/>
        </p:nvSpPr>
        <p:spPr>
          <a:xfrm rot="10713287" flipV="1">
            <a:off x="3964796" y="5402551"/>
            <a:ext cx="5236445" cy="4284364"/>
          </a:xfrm>
          <a:custGeom>
            <a:avLst/>
            <a:gdLst/>
            <a:ahLst/>
            <a:cxnLst/>
            <a:rect l="l" t="t" r="r" b="b"/>
            <a:pathLst>
              <a:path w="7854667" h="6426546">
                <a:moveTo>
                  <a:pt x="0" y="6426546"/>
                </a:moveTo>
                <a:lnTo>
                  <a:pt x="7854666" y="6426546"/>
                </a:lnTo>
                <a:lnTo>
                  <a:pt x="7854666" y="0"/>
                </a:lnTo>
                <a:lnTo>
                  <a:pt x="0" y="0"/>
                </a:lnTo>
                <a:lnTo>
                  <a:pt x="0" y="642654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a:extLst>
              <a:ext uri="{FF2B5EF4-FFF2-40B4-BE49-F238E27FC236}">
                <a16:creationId xmlns:a16="http://schemas.microsoft.com/office/drawing/2014/main" id="{920D6AB8-972B-F33F-E1B9-15602ECD6E26}"/>
              </a:ext>
            </a:extLst>
          </p:cNvPr>
          <p:cNvSpPr/>
          <p:nvPr userDrawn="1"/>
        </p:nvSpPr>
        <p:spPr>
          <a:xfrm rot="-524899" flipV="1">
            <a:off x="8715629" y="5526349"/>
            <a:ext cx="4479711" cy="3665219"/>
          </a:xfrm>
          <a:custGeom>
            <a:avLst/>
            <a:gdLst/>
            <a:ahLst/>
            <a:cxnLst/>
            <a:rect l="l" t="t" r="r" b="b"/>
            <a:pathLst>
              <a:path w="6719567" h="5497828">
                <a:moveTo>
                  <a:pt x="0" y="5497828"/>
                </a:moveTo>
                <a:lnTo>
                  <a:pt x="6719568" y="5497828"/>
                </a:lnTo>
                <a:lnTo>
                  <a:pt x="6719568" y="0"/>
                </a:lnTo>
                <a:lnTo>
                  <a:pt x="0" y="0"/>
                </a:lnTo>
                <a:lnTo>
                  <a:pt x="0" y="5497828"/>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 name="Picture 2" descr="A black and white sign with white text&#10;&#10;Description automatically generated">
            <a:extLst>
              <a:ext uri="{FF2B5EF4-FFF2-40B4-BE49-F238E27FC236}">
                <a16:creationId xmlns:a16="http://schemas.microsoft.com/office/drawing/2014/main" id="{BF2EC045-1523-4874-99D6-967B0B9A07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7844" y="177800"/>
            <a:ext cx="2241301" cy="400565"/>
          </a:xfrm>
          <a:prstGeom prst="rect">
            <a:avLst/>
          </a:prstGeom>
        </p:spPr>
      </p:pic>
    </p:spTree>
    <p:extLst>
      <p:ext uri="{BB962C8B-B14F-4D97-AF65-F5344CB8AC3E}">
        <p14:creationId xmlns:p14="http://schemas.microsoft.com/office/powerpoint/2010/main" val="116580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A8FEF190-3721-E455-48A0-D3FB7C8B5E6B}"/>
              </a:ext>
            </a:extLst>
          </p:cNvPr>
          <p:cNvSpPr/>
          <p:nvPr userDrawn="1"/>
        </p:nvSpPr>
        <p:spPr>
          <a:xfrm rot="-1619666" flipV="1">
            <a:off x="9067398" y="5081941"/>
            <a:ext cx="4877605" cy="3990767"/>
          </a:xfrm>
          <a:custGeom>
            <a:avLst/>
            <a:gdLst/>
            <a:ahLst/>
            <a:cxnLst/>
            <a:rect l="l" t="t" r="r" b="b"/>
            <a:pathLst>
              <a:path w="7316407" h="5986151">
                <a:moveTo>
                  <a:pt x="0" y="5986151"/>
                </a:moveTo>
                <a:lnTo>
                  <a:pt x="7316406" y="5986151"/>
                </a:lnTo>
                <a:lnTo>
                  <a:pt x="7316406" y="0"/>
                </a:lnTo>
                <a:lnTo>
                  <a:pt x="0" y="0"/>
                </a:lnTo>
                <a:lnTo>
                  <a:pt x="0" y="5986151"/>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4">
            <a:extLst>
              <a:ext uri="{FF2B5EF4-FFF2-40B4-BE49-F238E27FC236}">
                <a16:creationId xmlns:a16="http://schemas.microsoft.com/office/drawing/2014/main" id="{D980EFCA-C24E-3EE9-9C67-8BBFAA370051}"/>
              </a:ext>
            </a:extLst>
          </p:cNvPr>
          <p:cNvGrpSpPr>
            <a:grpSpLocks noChangeAspect="1"/>
          </p:cNvGrpSpPr>
          <p:nvPr userDrawn="1"/>
        </p:nvGrpSpPr>
        <p:grpSpPr>
          <a:xfrm>
            <a:off x="0" y="0"/>
            <a:ext cx="5195621" cy="6858000"/>
            <a:chOff x="0" y="0"/>
            <a:chExt cx="4810760" cy="6350000"/>
          </a:xfrm>
        </p:grpSpPr>
        <p:sp>
          <p:nvSpPr>
            <p:cNvPr id="11" name="Freeform 5">
              <a:extLst>
                <a:ext uri="{FF2B5EF4-FFF2-40B4-BE49-F238E27FC236}">
                  <a16:creationId xmlns:a16="http://schemas.microsoft.com/office/drawing/2014/main" id="{C0DB49B7-E3B4-8194-1B37-1EF3B5FAFB50}"/>
                </a:ext>
              </a:extLst>
            </p:cNvPr>
            <p:cNvSpPr/>
            <p:nvPr/>
          </p:nvSpPr>
          <p:spPr>
            <a:xfrm>
              <a:off x="0" y="0"/>
              <a:ext cx="4810760" cy="6350000"/>
            </a:xfrm>
            <a:custGeom>
              <a:avLst/>
              <a:gdLst/>
              <a:ahLst/>
              <a:cxnLst/>
              <a:rect l="l" t="t" r="r" b="b"/>
              <a:pathLst>
                <a:path w="4810760" h="6350000">
                  <a:moveTo>
                    <a:pt x="1969770" y="0"/>
                  </a:moveTo>
                  <a:lnTo>
                    <a:pt x="3684270" y="1715770"/>
                  </a:lnTo>
                  <a:lnTo>
                    <a:pt x="2467610" y="3299460"/>
                  </a:lnTo>
                  <a:lnTo>
                    <a:pt x="4810760" y="6350000"/>
                  </a:lnTo>
                  <a:lnTo>
                    <a:pt x="0" y="6350000"/>
                  </a:lnTo>
                  <a:lnTo>
                    <a:pt x="0" y="0"/>
                  </a:lnTo>
                  <a:close/>
                </a:path>
              </a:pathLst>
            </a:custGeom>
            <a:blipFill>
              <a:blip r:embed="rId4"/>
              <a:stretch>
                <a:fillRect l="-31050" r="-44944"/>
              </a:stretch>
            </a:blipFill>
          </p:spPr>
        </p:sp>
      </p:grpSp>
      <p:pic>
        <p:nvPicPr>
          <p:cNvPr id="3" name="Picture 2" descr="A black and white sign with white text&#10;&#10;Description automatically generated">
            <a:extLst>
              <a:ext uri="{FF2B5EF4-FFF2-40B4-BE49-F238E27FC236}">
                <a16:creationId xmlns:a16="http://schemas.microsoft.com/office/drawing/2014/main" id="{D8FB1DFC-B444-617A-FE8F-98F8349F51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4000" y="6172200"/>
            <a:ext cx="2588981" cy="462703"/>
          </a:xfrm>
          <a:prstGeom prst="rect">
            <a:avLst/>
          </a:prstGeom>
        </p:spPr>
      </p:pic>
    </p:spTree>
    <p:extLst>
      <p:ext uri="{BB962C8B-B14F-4D97-AF65-F5344CB8AC3E}">
        <p14:creationId xmlns:p14="http://schemas.microsoft.com/office/powerpoint/2010/main" val="167295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Freeform 4">
            <a:extLst>
              <a:ext uri="{FF2B5EF4-FFF2-40B4-BE49-F238E27FC236}">
                <a16:creationId xmlns:a16="http://schemas.microsoft.com/office/drawing/2014/main" id="{1B21059A-96F7-C0AF-9AC8-9E6980BCA7D8}"/>
              </a:ext>
            </a:extLst>
          </p:cNvPr>
          <p:cNvSpPr/>
          <p:nvPr userDrawn="1"/>
        </p:nvSpPr>
        <p:spPr>
          <a:xfrm rot="-2762835" flipV="1">
            <a:off x="-1748013" y="5742666"/>
            <a:ext cx="4877605" cy="3990767"/>
          </a:xfrm>
          <a:custGeom>
            <a:avLst/>
            <a:gdLst/>
            <a:ahLst/>
            <a:cxnLst/>
            <a:rect l="l" t="t" r="r" b="b"/>
            <a:pathLst>
              <a:path w="7316407" h="5986151">
                <a:moveTo>
                  <a:pt x="0" y="5986150"/>
                </a:moveTo>
                <a:lnTo>
                  <a:pt x="7316406" y="5986150"/>
                </a:lnTo>
                <a:lnTo>
                  <a:pt x="7316406" y="0"/>
                </a:lnTo>
                <a:lnTo>
                  <a:pt x="0" y="0"/>
                </a:lnTo>
                <a:lnTo>
                  <a:pt x="0" y="598615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 name="Picture 2" descr="A black background with a black square&#10;&#10;Description automatically generated with medium confidence">
            <a:extLst>
              <a:ext uri="{FF2B5EF4-FFF2-40B4-BE49-F238E27FC236}">
                <a16:creationId xmlns:a16="http://schemas.microsoft.com/office/drawing/2014/main" id="{D1B1F7BF-5122-D7DB-F14B-CA146BC2C8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53600" y="6273800"/>
            <a:ext cx="2190501" cy="409695"/>
          </a:xfrm>
          <a:prstGeom prst="rect">
            <a:avLst/>
          </a:prstGeom>
        </p:spPr>
      </p:pic>
    </p:spTree>
    <p:extLst>
      <p:ext uri="{BB962C8B-B14F-4D97-AF65-F5344CB8AC3E}">
        <p14:creationId xmlns:p14="http://schemas.microsoft.com/office/powerpoint/2010/main" val="196938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4" name="Picture 3" descr="A orange triangle shaped object&#10;&#10;Description automatically generated with medium confidence">
            <a:extLst>
              <a:ext uri="{FF2B5EF4-FFF2-40B4-BE49-F238E27FC236}">
                <a16:creationId xmlns:a16="http://schemas.microsoft.com/office/drawing/2014/main" id="{41D1A9AD-BB47-1555-B5C8-72EFAC702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5201" y="4187818"/>
            <a:ext cx="6258621" cy="6284483"/>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D1B1F7BF-5122-D7DB-F14B-CA146BC2C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6273800"/>
            <a:ext cx="2190501" cy="409695"/>
          </a:xfrm>
          <a:prstGeom prst="rect">
            <a:avLst/>
          </a:prstGeom>
        </p:spPr>
      </p:pic>
    </p:spTree>
    <p:extLst>
      <p:ext uri="{BB962C8B-B14F-4D97-AF65-F5344CB8AC3E}">
        <p14:creationId xmlns:p14="http://schemas.microsoft.com/office/powerpoint/2010/main" val="264941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64D17-419C-B981-AA6F-2F54B4C32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45F1A2-5EE8-3413-F40F-BA55B776E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B946D2-D1AD-0529-61ED-9FDE69F40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504F6-14C2-4760-A6AF-3C028A31BA90}" type="datetimeFigureOut">
              <a:rPr lang="en-CA" smtClean="0"/>
              <a:t>2024-01-02</a:t>
            </a:fld>
            <a:endParaRPr lang="en-CA"/>
          </a:p>
        </p:txBody>
      </p:sp>
      <p:sp>
        <p:nvSpPr>
          <p:cNvPr id="5" name="Footer Placeholder 4">
            <a:extLst>
              <a:ext uri="{FF2B5EF4-FFF2-40B4-BE49-F238E27FC236}">
                <a16:creationId xmlns:a16="http://schemas.microsoft.com/office/drawing/2014/main" id="{20749CB4-1BBB-2AC8-243E-0D9648A97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4A7B113-4BFD-8BDD-AE9A-40BF5D3EB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5C679-DA1F-4CBC-A69A-1A93BBBBA2E3}" type="slidenum">
              <a:rPr lang="en-CA" smtClean="0"/>
              <a:t>‹#›</a:t>
            </a:fld>
            <a:endParaRPr lang="en-CA"/>
          </a:p>
        </p:txBody>
      </p:sp>
    </p:spTree>
    <p:extLst>
      <p:ext uri="{BB962C8B-B14F-4D97-AF65-F5344CB8AC3E}">
        <p14:creationId xmlns:p14="http://schemas.microsoft.com/office/powerpoint/2010/main" val="315036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35720" y="0"/>
            <a:ext cx="3456280" cy="6948237"/>
            <a:chOff x="0" y="0"/>
            <a:chExt cx="1365444" cy="2744982"/>
          </a:xfrm>
        </p:grpSpPr>
        <p:sp>
          <p:nvSpPr>
            <p:cNvPr id="3" name="Freeform 3"/>
            <p:cNvSpPr/>
            <p:nvPr/>
          </p:nvSpPr>
          <p:spPr>
            <a:xfrm>
              <a:off x="0" y="0"/>
              <a:ext cx="1365444" cy="2744982"/>
            </a:xfrm>
            <a:custGeom>
              <a:avLst/>
              <a:gdLst/>
              <a:ahLst/>
              <a:cxnLst/>
              <a:rect l="l" t="t" r="r" b="b"/>
              <a:pathLst>
                <a:path w="1365444" h="2744982">
                  <a:moveTo>
                    <a:pt x="0" y="0"/>
                  </a:moveTo>
                  <a:lnTo>
                    <a:pt x="1365444" y="0"/>
                  </a:lnTo>
                  <a:lnTo>
                    <a:pt x="1365444" y="2744982"/>
                  </a:lnTo>
                  <a:lnTo>
                    <a:pt x="0" y="2744982"/>
                  </a:lnTo>
                  <a:close/>
                </a:path>
              </a:pathLst>
            </a:custGeom>
            <a:solidFill>
              <a:srgbClr val="F03F36"/>
            </a:solidFill>
          </p:spPr>
          <p:txBody>
            <a:bodyPr/>
            <a:lstStyle/>
            <a:p>
              <a:endParaRPr lang="en-CA" sz="1200"/>
            </a:p>
          </p:txBody>
        </p:sp>
        <p:sp>
          <p:nvSpPr>
            <p:cNvPr id="4" name="TextBox 4"/>
            <p:cNvSpPr txBox="1"/>
            <p:nvPr/>
          </p:nvSpPr>
          <p:spPr>
            <a:xfrm>
              <a:off x="0" y="-28575"/>
              <a:ext cx="812800" cy="841375"/>
            </a:xfrm>
            <a:prstGeom prst="rect">
              <a:avLst/>
            </a:prstGeom>
          </p:spPr>
          <p:txBody>
            <a:bodyPr lIns="33867" tIns="33867" rIns="33867" bIns="33867" rtlCol="0" anchor="ctr"/>
            <a:lstStyle/>
            <a:p>
              <a:pPr algn="ctr">
                <a:lnSpc>
                  <a:spcPts val="1400"/>
                </a:lnSpc>
              </a:pPr>
              <a:endParaRPr sz="1200"/>
            </a:p>
          </p:txBody>
        </p:sp>
      </p:grpSp>
      <p:sp>
        <p:nvSpPr>
          <p:cNvPr id="8" name="TextBox 8"/>
          <p:cNvSpPr txBox="1"/>
          <p:nvPr/>
        </p:nvSpPr>
        <p:spPr>
          <a:xfrm>
            <a:off x="685800" y="1898687"/>
            <a:ext cx="7310520" cy="910121"/>
          </a:xfrm>
          <a:prstGeom prst="rect">
            <a:avLst/>
          </a:prstGeom>
        </p:spPr>
        <p:txBody>
          <a:bodyPr lIns="0" tIns="0" rIns="0" bIns="0" rtlCol="0" anchor="t">
            <a:spAutoFit/>
          </a:bodyPr>
          <a:lstStyle/>
          <a:p>
            <a:pPr>
              <a:lnSpc>
                <a:spcPts val="6997"/>
              </a:lnSpc>
            </a:pPr>
            <a:r>
              <a:rPr lang="en-US" sz="6997" b="1" dirty="0">
                <a:solidFill>
                  <a:srgbClr val="F03F36"/>
                </a:solidFill>
                <a:latin typeface="+mj-lt"/>
              </a:rPr>
              <a:t>Title</a:t>
            </a:r>
          </a:p>
        </p:txBody>
      </p:sp>
      <p:grpSp>
        <p:nvGrpSpPr>
          <p:cNvPr id="10" name="Group 10"/>
          <p:cNvGrpSpPr/>
          <p:nvPr/>
        </p:nvGrpSpPr>
        <p:grpSpPr>
          <a:xfrm>
            <a:off x="7327369" y="-1775313"/>
            <a:ext cx="9729263" cy="11183045"/>
            <a:chOff x="0" y="0"/>
            <a:chExt cx="19458527" cy="22366091"/>
          </a:xfrm>
        </p:grpSpPr>
        <p:grpSp>
          <p:nvGrpSpPr>
            <p:cNvPr id="11" name="Group 11"/>
            <p:cNvGrpSpPr/>
            <p:nvPr/>
          </p:nvGrpSpPr>
          <p:grpSpPr>
            <a:xfrm>
              <a:off x="4311550" y="3913916"/>
              <a:ext cx="7106452" cy="14100724"/>
              <a:chOff x="0" y="0"/>
              <a:chExt cx="1365444" cy="2709333"/>
            </a:xfrm>
          </p:grpSpPr>
          <p:sp>
            <p:nvSpPr>
              <p:cNvPr id="12" name="Freeform 12"/>
              <p:cNvSpPr/>
              <p:nvPr/>
            </p:nvSpPr>
            <p:spPr>
              <a:xfrm>
                <a:off x="0" y="0"/>
                <a:ext cx="1365444" cy="2709333"/>
              </a:xfrm>
              <a:custGeom>
                <a:avLst/>
                <a:gdLst/>
                <a:ahLst/>
                <a:cxnLst/>
                <a:rect l="l" t="t" r="r" b="b"/>
                <a:pathLst>
                  <a:path w="1365444" h="2709333">
                    <a:moveTo>
                      <a:pt x="0" y="0"/>
                    </a:moveTo>
                    <a:lnTo>
                      <a:pt x="1365444" y="0"/>
                    </a:lnTo>
                    <a:lnTo>
                      <a:pt x="1365444" y="2709333"/>
                    </a:lnTo>
                    <a:lnTo>
                      <a:pt x="0" y="2709333"/>
                    </a:lnTo>
                    <a:close/>
                  </a:path>
                </a:pathLst>
              </a:custGeom>
              <a:solidFill>
                <a:srgbClr val="F03F36"/>
              </a:solidFill>
            </p:spPr>
            <p:txBody>
              <a:bodyPr/>
              <a:lstStyle/>
              <a:p>
                <a:endParaRPr lang="en-CA" sz="1200"/>
              </a:p>
            </p:txBody>
          </p:sp>
          <p:sp>
            <p:nvSpPr>
              <p:cNvPr id="13" name="TextBox 13"/>
              <p:cNvSpPr txBox="1"/>
              <p:nvPr/>
            </p:nvSpPr>
            <p:spPr>
              <a:xfrm>
                <a:off x="0" y="-28575"/>
                <a:ext cx="812800" cy="841375"/>
              </a:xfrm>
              <a:prstGeom prst="rect">
                <a:avLst/>
              </a:prstGeom>
            </p:spPr>
            <p:txBody>
              <a:bodyPr lIns="33867" tIns="33867" rIns="33867" bIns="33867" rtlCol="0" anchor="ctr"/>
              <a:lstStyle/>
              <a:p>
                <a:pPr algn="ctr">
                  <a:lnSpc>
                    <a:spcPts val="1400"/>
                  </a:lnSpc>
                </a:pPr>
                <a:endParaRPr sz="1200"/>
              </a:p>
            </p:txBody>
          </p:sp>
        </p:grpSp>
        <p:sp>
          <p:nvSpPr>
            <p:cNvPr id="14" name="Freeform 14"/>
            <p:cNvSpPr/>
            <p:nvPr/>
          </p:nvSpPr>
          <p:spPr>
            <a:xfrm rot="-5400000" flipV="1">
              <a:off x="1524403" y="1086407"/>
              <a:ext cx="11950479" cy="9777665"/>
            </a:xfrm>
            <a:custGeom>
              <a:avLst/>
              <a:gdLst/>
              <a:ahLst/>
              <a:cxnLst/>
              <a:rect l="l" t="t" r="r" b="b"/>
              <a:pathLst>
                <a:path w="11950479" h="9777665">
                  <a:moveTo>
                    <a:pt x="0" y="9777665"/>
                  </a:moveTo>
                  <a:lnTo>
                    <a:pt x="11950479" y="9777665"/>
                  </a:lnTo>
                  <a:lnTo>
                    <a:pt x="11950479" y="0"/>
                  </a:lnTo>
                  <a:lnTo>
                    <a:pt x="0" y="0"/>
                  </a:lnTo>
                  <a:lnTo>
                    <a:pt x="0" y="977766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sz="1200"/>
            </a:p>
          </p:txBody>
        </p:sp>
        <p:sp>
          <p:nvSpPr>
            <p:cNvPr id="15" name="Freeform 15"/>
            <p:cNvSpPr/>
            <p:nvPr/>
          </p:nvSpPr>
          <p:spPr>
            <a:xfrm rot="3210246">
              <a:off x="1859200" y="10428664"/>
              <a:ext cx="10261446" cy="9798109"/>
            </a:xfrm>
            <a:custGeom>
              <a:avLst/>
              <a:gdLst/>
              <a:ahLst/>
              <a:cxnLst/>
              <a:rect l="l" t="t" r="r" b="b"/>
              <a:pathLst>
                <a:path w="10261446" h="9798109">
                  <a:moveTo>
                    <a:pt x="0" y="0"/>
                  </a:moveTo>
                  <a:lnTo>
                    <a:pt x="10261445" y="0"/>
                  </a:lnTo>
                  <a:lnTo>
                    <a:pt x="10261445" y="9798109"/>
                  </a:lnTo>
                  <a:lnTo>
                    <a:pt x="0" y="9798109"/>
                  </a:lnTo>
                  <a:lnTo>
                    <a:pt x="0" y="0"/>
                  </a:lnTo>
                  <a:close/>
                </a:path>
              </a:pathLst>
            </a:custGeom>
            <a:blipFill>
              <a:blip r:embed="rId2">
                <a:extLst>
                  <a:ext uri="{96DAC541-7B7A-43D3-8B79-37D633B846F1}">
                    <asvg:svgBlip xmlns:asvg="http://schemas.microsoft.com/office/drawing/2016/SVG/main" r:embed="rId3"/>
                  </a:ext>
                </a:extLst>
              </a:blip>
              <a:stretch>
                <a:fillRect r="-16703"/>
              </a:stretch>
            </a:blipFill>
          </p:spPr>
          <p:txBody>
            <a:bodyPr/>
            <a:lstStyle/>
            <a:p>
              <a:endParaRPr lang="en-CA" sz="1200"/>
            </a:p>
          </p:txBody>
        </p:sp>
        <p:sp>
          <p:nvSpPr>
            <p:cNvPr id="16" name="Freeform 16"/>
            <p:cNvSpPr/>
            <p:nvPr/>
          </p:nvSpPr>
          <p:spPr>
            <a:xfrm rot="1543675">
              <a:off x="9854501" y="8564033"/>
              <a:ext cx="8731861" cy="6012365"/>
            </a:xfrm>
            <a:custGeom>
              <a:avLst/>
              <a:gdLst/>
              <a:ahLst/>
              <a:cxnLst/>
              <a:rect l="l" t="t" r="r" b="b"/>
              <a:pathLst>
                <a:path w="8731861" h="6012365">
                  <a:moveTo>
                    <a:pt x="0" y="0"/>
                  </a:moveTo>
                  <a:lnTo>
                    <a:pt x="8731861" y="0"/>
                  </a:lnTo>
                  <a:lnTo>
                    <a:pt x="8731861" y="6012366"/>
                  </a:lnTo>
                  <a:lnTo>
                    <a:pt x="0" y="6012366"/>
                  </a:lnTo>
                  <a:lnTo>
                    <a:pt x="0" y="0"/>
                  </a:lnTo>
                  <a:close/>
                </a:path>
              </a:pathLst>
            </a:custGeom>
            <a:blipFill>
              <a:blip r:embed="rId2">
                <a:extLst>
                  <a:ext uri="{96DAC541-7B7A-43D3-8B79-37D633B846F1}">
                    <asvg:svgBlip xmlns:asvg="http://schemas.microsoft.com/office/drawing/2016/SVG/main" r:embed="rId3"/>
                  </a:ext>
                </a:extLst>
              </a:blip>
              <a:stretch>
                <a:fillRect t="-62965" r="-37146"/>
              </a:stretch>
            </a:blipFill>
          </p:spPr>
          <p:txBody>
            <a:bodyPr/>
            <a:lstStyle/>
            <a:p>
              <a:endParaRPr lang="en-CA" sz="1200"/>
            </a:p>
          </p:txBody>
        </p:sp>
      </p:grpSp>
      <p:sp>
        <p:nvSpPr>
          <p:cNvPr id="6" name="TextBox 8">
            <a:extLst>
              <a:ext uri="{FF2B5EF4-FFF2-40B4-BE49-F238E27FC236}">
                <a16:creationId xmlns:a16="http://schemas.microsoft.com/office/drawing/2014/main" id="{6BFB5FCF-CAC9-B13A-F665-445DA64C7415}"/>
              </a:ext>
            </a:extLst>
          </p:cNvPr>
          <p:cNvSpPr txBox="1"/>
          <p:nvPr/>
        </p:nvSpPr>
        <p:spPr>
          <a:xfrm>
            <a:off x="891700" y="2431011"/>
            <a:ext cx="7310520" cy="736484"/>
          </a:xfrm>
          <a:prstGeom prst="rect">
            <a:avLst/>
          </a:prstGeom>
        </p:spPr>
        <p:txBody>
          <a:bodyPr lIns="0" tIns="0" rIns="0" bIns="0" rtlCol="0" anchor="t">
            <a:spAutoFit/>
          </a:bodyPr>
          <a:lstStyle/>
          <a:p>
            <a:pPr>
              <a:lnSpc>
                <a:spcPts val="6997"/>
              </a:lnSpc>
            </a:pPr>
            <a:r>
              <a:rPr lang="en-US" sz="1867" b="1" dirty="0"/>
              <a:t>Subtitle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DB075F84-2DCE-6F54-8A4E-092C6CAB60A8}"/>
              </a:ext>
            </a:extLst>
          </p:cNvPr>
          <p:cNvSpPr txBox="1"/>
          <p:nvPr/>
        </p:nvSpPr>
        <p:spPr>
          <a:xfrm>
            <a:off x="762000" y="381000"/>
            <a:ext cx="10845800" cy="1807803"/>
          </a:xfrm>
          <a:prstGeom prst="rect">
            <a:avLst/>
          </a:prstGeom>
        </p:spPr>
        <p:txBody>
          <a:bodyPr wrap="square" lIns="0" tIns="0" rIns="0" bIns="0" rtlCol="0" anchor="t">
            <a:spAutoFit/>
          </a:bodyPr>
          <a:lstStyle/>
          <a:p>
            <a:pPr>
              <a:lnSpc>
                <a:spcPts val="6997"/>
              </a:lnSpc>
            </a:pPr>
            <a:r>
              <a:rPr lang="en-CA" sz="6997" b="1" dirty="0">
                <a:solidFill>
                  <a:srgbClr val="FFA300"/>
                </a:solidFill>
                <a:latin typeface="Calibri" panose="020F0502020204030204" pitchFamily="34" charset="0"/>
              </a:rPr>
              <a:t>Heading</a:t>
            </a:r>
          </a:p>
          <a:p>
            <a:pPr>
              <a:lnSpc>
                <a:spcPts val="6997"/>
              </a:lnSpc>
            </a:pPr>
            <a:endParaRPr lang="en-US" sz="6997" dirty="0">
              <a:solidFill>
                <a:srgbClr val="FFA300"/>
              </a:solidFill>
              <a:latin typeface="Calibri" panose="020F0502020204030204" pitchFamily="34" charset="0"/>
            </a:endParaRPr>
          </a:p>
        </p:txBody>
      </p:sp>
    </p:spTree>
    <p:extLst>
      <p:ext uri="{BB962C8B-B14F-4D97-AF65-F5344CB8AC3E}">
        <p14:creationId xmlns:p14="http://schemas.microsoft.com/office/powerpoint/2010/main" val="110049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65F109A-BEBC-9B53-8914-14FA591EC177}"/>
              </a:ext>
            </a:extLst>
          </p:cNvPr>
          <p:cNvSpPr txBox="1"/>
          <p:nvPr/>
        </p:nvSpPr>
        <p:spPr>
          <a:xfrm>
            <a:off x="685800" y="2980160"/>
            <a:ext cx="10845800" cy="910121"/>
          </a:xfrm>
          <a:prstGeom prst="rect">
            <a:avLst/>
          </a:prstGeom>
        </p:spPr>
        <p:txBody>
          <a:bodyPr wrap="square" lIns="0" tIns="0" rIns="0" bIns="0" rtlCol="0" anchor="t">
            <a:spAutoFit/>
          </a:bodyPr>
          <a:lstStyle/>
          <a:p>
            <a:pPr>
              <a:lnSpc>
                <a:spcPts val="6997"/>
              </a:lnSpc>
            </a:pPr>
            <a:r>
              <a:rPr lang="en-CA" sz="6997" b="1" dirty="0">
                <a:solidFill>
                  <a:schemeClr val="bg1"/>
                </a:solidFill>
                <a:latin typeface="Calibri" panose="020F0502020204030204" pitchFamily="34" charset="0"/>
              </a:rPr>
              <a:t>Title</a:t>
            </a:r>
          </a:p>
        </p:txBody>
      </p:sp>
    </p:spTree>
    <p:extLst>
      <p:ext uri="{BB962C8B-B14F-4D97-AF65-F5344CB8AC3E}">
        <p14:creationId xmlns:p14="http://schemas.microsoft.com/office/powerpoint/2010/main" val="281892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DB075F84-2DCE-6F54-8A4E-092C6CAB60A8}"/>
              </a:ext>
            </a:extLst>
          </p:cNvPr>
          <p:cNvSpPr txBox="1"/>
          <p:nvPr/>
        </p:nvSpPr>
        <p:spPr>
          <a:xfrm>
            <a:off x="762000" y="381001"/>
            <a:ext cx="10845800" cy="910121"/>
          </a:xfrm>
          <a:prstGeom prst="rect">
            <a:avLst/>
          </a:prstGeom>
        </p:spPr>
        <p:txBody>
          <a:bodyPr wrap="square" lIns="0" tIns="0" rIns="0" bIns="0" rtlCol="0" anchor="t">
            <a:spAutoFit/>
          </a:bodyPr>
          <a:lstStyle/>
          <a:p>
            <a:pPr>
              <a:lnSpc>
                <a:spcPts val="6997"/>
              </a:lnSpc>
            </a:pPr>
            <a:r>
              <a:rPr lang="en-CA" sz="6997" b="1" dirty="0">
                <a:solidFill>
                  <a:srgbClr val="FFA700"/>
                </a:solidFill>
                <a:latin typeface="Calibri" panose="020F0502020204030204" pitchFamily="34" charset="0"/>
              </a:rPr>
              <a:t>Heading</a:t>
            </a:r>
            <a:endParaRPr lang="en-US" sz="6997" b="1" dirty="0">
              <a:solidFill>
                <a:srgbClr val="FFA700"/>
              </a:solidFill>
              <a:latin typeface="Calibri" panose="020F0502020204030204" pitchFamily="34" charset="0"/>
            </a:endParaRPr>
          </a:p>
        </p:txBody>
      </p:sp>
    </p:spTree>
    <p:extLst>
      <p:ext uri="{BB962C8B-B14F-4D97-AF65-F5344CB8AC3E}">
        <p14:creationId xmlns:p14="http://schemas.microsoft.com/office/powerpoint/2010/main" val="235750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192B0D95-3142-E121-9F71-230A13FC2F7B}"/>
              </a:ext>
            </a:extLst>
          </p:cNvPr>
          <p:cNvSpPr txBox="1"/>
          <p:nvPr/>
        </p:nvSpPr>
        <p:spPr>
          <a:xfrm>
            <a:off x="4622800" y="2159001"/>
            <a:ext cx="10845800" cy="910121"/>
          </a:xfrm>
          <a:prstGeom prst="rect">
            <a:avLst/>
          </a:prstGeom>
        </p:spPr>
        <p:txBody>
          <a:bodyPr wrap="square" lIns="0" tIns="0" rIns="0" bIns="0" rtlCol="0" anchor="t">
            <a:spAutoFit/>
          </a:bodyPr>
          <a:lstStyle/>
          <a:p>
            <a:pPr>
              <a:lnSpc>
                <a:spcPts val="6997"/>
              </a:lnSpc>
            </a:pPr>
            <a:r>
              <a:rPr lang="en-CA" sz="6997" b="1" dirty="0">
                <a:solidFill>
                  <a:srgbClr val="9C0534"/>
                </a:solidFill>
                <a:latin typeface="Calibri" panose="020F0502020204030204" pitchFamily="34" charset="0"/>
              </a:rPr>
              <a:t>Thank you!</a:t>
            </a:r>
            <a:endParaRPr lang="en-US" sz="6997" b="1" dirty="0">
              <a:solidFill>
                <a:srgbClr val="9C0534"/>
              </a:solidFill>
              <a:latin typeface="Calibri" panose="020F0502020204030204" pitchFamily="34" charset="0"/>
            </a:endParaRPr>
          </a:p>
        </p:txBody>
      </p:sp>
    </p:spTree>
    <p:extLst>
      <p:ext uri="{BB962C8B-B14F-4D97-AF65-F5344CB8AC3E}">
        <p14:creationId xmlns:p14="http://schemas.microsoft.com/office/powerpoint/2010/main" val="283259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65F109A-BEBC-9B53-8914-14FA591EC177}"/>
              </a:ext>
            </a:extLst>
          </p:cNvPr>
          <p:cNvSpPr txBox="1"/>
          <p:nvPr/>
        </p:nvSpPr>
        <p:spPr>
          <a:xfrm>
            <a:off x="685800" y="431800"/>
            <a:ext cx="10845800" cy="1807803"/>
          </a:xfrm>
          <a:prstGeom prst="rect">
            <a:avLst/>
          </a:prstGeom>
        </p:spPr>
        <p:txBody>
          <a:bodyPr wrap="square" lIns="0" tIns="0" rIns="0" bIns="0" rtlCol="0" anchor="t">
            <a:spAutoFit/>
          </a:bodyPr>
          <a:lstStyle/>
          <a:p>
            <a:pPr>
              <a:lnSpc>
                <a:spcPts val="6997"/>
              </a:lnSpc>
            </a:pPr>
            <a:r>
              <a:rPr lang="en-CA" sz="6997" b="1" dirty="0">
                <a:solidFill>
                  <a:schemeClr val="bg1"/>
                </a:solidFill>
                <a:latin typeface="Calibri" panose="020F0502020204030204" pitchFamily="34" charset="0"/>
              </a:rPr>
              <a:t>The Hotchkiss Brain Institute</a:t>
            </a:r>
          </a:p>
          <a:p>
            <a:pPr>
              <a:lnSpc>
                <a:spcPts val="6997"/>
              </a:lnSpc>
            </a:pPr>
            <a:endParaRPr lang="en-US" sz="6997" b="1" dirty="0">
              <a:solidFill>
                <a:schemeClr val="bg1"/>
              </a:solidFill>
              <a:latin typeface="Calibri" panose="020F0502020204030204" pitchFamily="34" charset="0"/>
            </a:endParaRPr>
          </a:p>
        </p:txBody>
      </p:sp>
      <p:sp>
        <p:nvSpPr>
          <p:cNvPr id="4" name="TextBox 3">
            <a:extLst>
              <a:ext uri="{FF2B5EF4-FFF2-40B4-BE49-F238E27FC236}">
                <a16:creationId xmlns:a16="http://schemas.microsoft.com/office/drawing/2014/main" id="{E11FDCB2-2FDF-986D-E89B-6F9F595A4782}"/>
              </a:ext>
            </a:extLst>
          </p:cNvPr>
          <p:cNvSpPr txBox="1"/>
          <p:nvPr/>
        </p:nvSpPr>
        <p:spPr>
          <a:xfrm>
            <a:off x="558800" y="1549400"/>
            <a:ext cx="11430000" cy="3867469"/>
          </a:xfrm>
          <a:prstGeom prst="rect">
            <a:avLst/>
          </a:prstGeom>
          <a:noFill/>
        </p:spPr>
        <p:txBody>
          <a:bodyPr wrap="square">
            <a:spAutoFit/>
          </a:bodyPr>
          <a:lstStyle/>
          <a:p>
            <a:pPr marL="475051" lvl="1" indent="-237526">
              <a:lnSpc>
                <a:spcPts val="3322"/>
              </a:lnSpc>
              <a:buFont typeface="Arial"/>
              <a:buChar char="•"/>
            </a:pPr>
            <a:r>
              <a:rPr lang="en-US" sz="2133" dirty="0">
                <a:solidFill>
                  <a:schemeClr val="bg1">
                    <a:lumMod val="95000"/>
                  </a:schemeClr>
                </a:solidFill>
                <a:cs typeface="Gotham Book" pitchFamily="50" charset="0"/>
              </a:rPr>
              <a:t>Launched in October 2004 through a transformative gift from the Harley Hotchkiss Foundation</a:t>
            </a:r>
            <a:endParaRPr lang="en-US" sz="933" dirty="0">
              <a:solidFill>
                <a:schemeClr val="bg1">
                  <a:lumMod val="95000"/>
                </a:schemeClr>
              </a:solidFill>
              <a:cs typeface="Gotham Book" pitchFamily="50" charset="0"/>
            </a:endParaRPr>
          </a:p>
          <a:p>
            <a:pPr marL="475051" lvl="1" indent="-237526">
              <a:lnSpc>
                <a:spcPts val="3322"/>
              </a:lnSpc>
              <a:buFont typeface="Arial"/>
              <a:buChar char="•"/>
            </a:pPr>
            <a:endParaRPr lang="en-US" sz="2133" dirty="0">
              <a:solidFill>
                <a:schemeClr val="bg1">
                  <a:lumMod val="95000"/>
                </a:schemeClr>
              </a:solidFill>
              <a:cs typeface="Gotham Book" pitchFamily="50" charset="0"/>
            </a:endParaRPr>
          </a:p>
          <a:p>
            <a:pPr marL="475051" lvl="1" indent="-237526">
              <a:lnSpc>
                <a:spcPts val="3322"/>
              </a:lnSpc>
              <a:buFont typeface="Arial"/>
              <a:buChar char="•"/>
            </a:pPr>
            <a:r>
              <a:rPr lang="en-US" sz="2133" dirty="0">
                <a:solidFill>
                  <a:schemeClr val="bg1">
                    <a:lumMod val="95000"/>
                  </a:schemeClr>
                </a:solidFill>
                <a:cs typeface="Gotham Book" pitchFamily="50" charset="0"/>
              </a:rPr>
              <a:t>A partnership between UCalgary (Cumming School of Medicine), Alberta Health Services, and the community</a:t>
            </a:r>
            <a:endParaRPr lang="en-US" sz="800" dirty="0">
              <a:solidFill>
                <a:schemeClr val="bg1">
                  <a:lumMod val="95000"/>
                </a:schemeClr>
              </a:solidFill>
              <a:cs typeface="Gotham Book" pitchFamily="50" charset="0"/>
            </a:endParaRPr>
          </a:p>
          <a:p>
            <a:pPr marL="475051" lvl="1" indent="-237526">
              <a:lnSpc>
                <a:spcPts val="3322"/>
              </a:lnSpc>
              <a:buFont typeface="Arial"/>
              <a:buChar char="•"/>
            </a:pPr>
            <a:endParaRPr lang="en-US" sz="2133" dirty="0">
              <a:solidFill>
                <a:schemeClr val="bg1">
                  <a:lumMod val="95000"/>
                </a:schemeClr>
              </a:solidFill>
              <a:cs typeface="Gotham Book" pitchFamily="50" charset="0"/>
            </a:endParaRPr>
          </a:p>
          <a:p>
            <a:pPr marL="475051" lvl="1" indent="-237526">
              <a:lnSpc>
                <a:spcPts val="3322"/>
              </a:lnSpc>
              <a:buFont typeface="Arial"/>
              <a:buChar char="•"/>
            </a:pPr>
            <a:r>
              <a:rPr lang="en-US" sz="2133" dirty="0">
                <a:solidFill>
                  <a:schemeClr val="bg1">
                    <a:lumMod val="95000"/>
                  </a:schemeClr>
                </a:solidFill>
                <a:cs typeface="Gotham Book" pitchFamily="50" charset="0"/>
              </a:rPr>
              <a:t>Over 340 members and 1400 trainees, research, and support staff, across nine different faculties</a:t>
            </a:r>
            <a:endParaRPr lang="en-US" sz="733" dirty="0">
              <a:solidFill>
                <a:schemeClr val="bg1">
                  <a:lumMod val="95000"/>
                </a:schemeClr>
              </a:solidFill>
              <a:cs typeface="Gotham Book" pitchFamily="50" charset="0"/>
            </a:endParaRPr>
          </a:p>
          <a:p>
            <a:pPr marL="475051" lvl="1" indent="-237526">
              <a:lnSpc>
                <a:spcPts val="3322"/>
              </a:lnSpc>
              <a:buFont typeface="Arial"/>
              <a:buChar char="•"/>
            </a:pPr>
            <a:endParaRPr lang="en-US" sz="1200" dirty="0">
              <a:solidFill>
                <a:schemeClr val="bg1">
                  <a:lumMod val="95000"/>
                </a:schemeClr>
              </a:solidFill>
              <a:cs typeface="Gotham Book" pitchFamily="50" charset="0"/>
            </a:endParaRPr>
          </a:p>
          <a:p>
            <a:pPr marL="475051" lvl="1" indent="-237526">
              <a:lnSpc>
                <a:spcPts val="3322"/>
              </a:lnSpc>
              <a:buFont typeface="Arial"/>
              <a:buChar char="•"/>
            </a:pPr>
            <a:r>
              <a:rPr lang="en-US" sz="2133" dirty="0">
                <a:solidFill>
                  <a:schemeClr val="bg1">
                    <a:lumMod val="95000"/>
                  </a:schemeClr>
                </a:solidFill>
                <a:cs typeface="Gotham Book" pitchFamily="50" charset="0"/>
              </a:rPr>
              <a:t>Operates in ten research areas, supported by cutting-edge technological platforms, translation and innovation programs, a comprehensive educational program, and global partnerships</a:t>
            </a:r>
            <a:endParaRPr lang="en-CA" sz="2133" dirty="0">
              <a:solidFill>
                <a:schemeClr val="bg1">
                  <a:lumMod val="9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DB075F84-2DCE-6F54-8A4E-092C6CAB60A8}"/>
              </a:ext>
            </a:extLst>
          </p:cNvPr>
          <p:cNvSpPr txBox="1"/>
          <p:nvPr/>
        </p:nvSpPr>
        <p:spPr>
          <a:xfrm>
            <a:off x="762000" y="381001"/>
            <a:ext cx="11074400" cy="853823"/>
          </a:xfrm>
          <a:prstGeom prst="rect">
            <a:avLst/>
          </a:prstGeom>
        </p:spPr>
        <p:txBody>
          <a:bodyPr wrap="square" lIns="0" tIns="0" rIns="0" bIns="0" rtlCol="0" anchor="t">
            <a:spAutoFit/>
          </a:bodyPr>
          <a:lstStyle/>
          <a:p>
            <a:pPr>
              <a:lnSpc>
                <a:spcPts val="6997"/>
              </a:lnSpc>
            </a:pPr>
            <a:r>
              <a:rPr lang="en-CA" sz="5334" b="1" dirty="0">
                <a:solidFill>
                  <a:srgbClr val="FF0000"/>
                </a:solidFill>
              </a:rPr>
              <a:t>The HBI’s 10 Research Priorities</a:t>
            </a:r>
            <a:endParaRPr lang="en-US" sz="5334" b="1" dirty="0">
              <a:solidFill>
                <a:srgbClr val="FF0000"/>
              </a:solidFill>
            </a:endParaRPr>
          </a:p>
        </p:txBody>
      </p:sp>
      <p:sp>
        <p:nvSpPr>
          <p:cNvPr id="4" name="TextBox 3">
            <a:extLst>
              <a:ext uri="{FF2B5EF4-FFF2-40B4-BE49-F238E27FC236}">
                <a16:creationId xmlns:a16="http://schemas.microsoft.com/office/drawing/2014/main" id="{AAB58C89-115E-4696-18C6-B9A17D528786}"/>
              </a:ext>
            </a:extLst>
          </p:cNvPr>
          <p:cNvSpPr txBox="1"/>
          <p:nvPr/>
        </p:nvSpPr>
        <p:spPr>
          <a:xfrm>
            <a:off x="762000" y="2717800"/>
            <a:ext cx="7216725" cy="3046988"/>
          </a:xfrm>
          <a:prstGeom prst="rect">
            <a:avLst/>
          </a:prstGeom>
          <a:noFill/>
        </p:spPr>
        <p:txBody>
          <a:bodyPr wrap="square">
            <a:spAutoFit/>
          </a:bodyPr>
          <a:lstStyle/>
          <a:p>
            <a:pPr marL="381019" indent="-381019">
              <a:buFont typeface="Arial" panose="020B0604020202020204" pitchFamily="34" charset="0"/>
              <a:buChar char="•"/>
            </a:pPr>
            <a:r>
              <a:rPr lang="en-CA" sz="2400" dirty="0"/>
              <a:t>Epilepsy</a:t>
            </a:r>
          </a:p>
          <a:p>
            <a:pPr marL="381019" indent="-381019">
              <a:buFont typeface="Arial" panose="020B0604020202020204" pitchFamily="34" charset="0"/>
              <a:buChar char="•"/>
            </a:pPr>
            <a:r>
              <a:rPr lang="en-CA" sz="2400" dirty="0"/>
              <a:t>Movement Disorders</a:t>
            </a:r>
          </a:p>
          <a:p>
            <a:pPr marL="381019" indent="-381019">
              <a:buFont typeface="Arial" panose="020B0604020202020204" pitchFamily="34" charset="0"/>
              <a:buChar char="•"/>
            </a:pPr>
            <a:r>
              <a:rPr lang="en-CA" sz="2400" dirty="0"/>
              <a:t>Neurodevelopment/Brain &amp;</a:t>
            </a:r>
            <a:br>
              <a:rPr lang="en-CA" sz="2400" dirty="0"/>
            </a:br>
            <a:r>
              <a:rPr lang="en-CA" sz="2400" dirty="0"/>
              <a:t>Glia Stem Cell Team (BLAST)</a:t>
            </a:r>
          </a:p>
          <a:p>
            <a:pPr marL="381019" indent="-381019">
              <a:buFont typeface="Arial" panose="020B0604020202020204" pitchFamily="34" charset="0"/>
              <a:buChar char="•"/>
            </a:pPr>
            <a:r>
              <a:rPr lang="en-CA" sz="2400" dirty="0"/>
              <a:t>Dementia &amp; Cognitive Disorders</a:t>
            </a:r>
          </a:p>
          <a:p>
            <a:pPr marL="381019" indent="-381019">
              <a:buFont typeface="Arial" panose="020B0604020202020204" pitchFamily="34" charset="0"/>
              <a:buChar char="•"/>
            </a:pPr>
            <a:r>
              <a:rPr lang="en-CA" sz="2400" dirty="0"/>
              <a:t>Stroke</a:t>
            </a:r>
          </a:p>
          <a:p>
            <a:pPr marL="381019" indent="-381019">
              <a:buFont typeface="Arial" panose="020B0604020202020204" pitchFamily="34" charset="0"/>
              <a:buChar char="•"/>
            </a:pPr>
            <a:endParaRPr lang="en-CA" sz="2400" dirty="0"/>
          </a:p>
          <a:p>
            <a:pPr algn="l"/>
            <a:endParaRPr lang="en-CA" sz="2400" dirty="0"/>
          </a:p>
        </p:txBody>
      </p:sp>
      <p:sp>
        <p:nvSpPr>
          <p:cNvPr id="6" name="TextBox 5">
            <a:extLst>
              <a:ext uri="{FF2B5EF4-FFF2-40B4-BE49-F238E27FC236}">
                <a16:creationId xmlns:a16="http://schemas.microsoft.com/office/drawing/2014/main" id="{BDE8239B-D309-13E5-9F88-3F0B2A948A62}"/>
              </a:ext>
            </a:extLst>
          </p:cNvPr>
          <p:cNvSpPr txBox="1"/>
          <p:nvPr/>
        </p:nvSpPr>
        <p:spPr>
          <a:xfrm>
            <a:off x="5892800" y="2717800"/>
            <a:ext cx="7216725" cy="2308324"/>
          </a:xfrm>
          <a:prstGeom prst="rect">
            <a:avLst/>
          </a:prstGeom>
          <a:noFill/>
        </p:spPr>
        <p:txBody>
          <a:bodyPr wrap="square">
            <a:spAutoFit/>
          </a:bodyPr>
          <a:lstStyle/>
          <a:p>
            <a:pPr marL="381019" indent="-381019">
              <a:buFont typeface="Arial" panose="020B0604020202020204" pitchFamily="34" charset="0"/>
              <a:buChar char="•"/>
            </a:pPr>
            <a:r>
              <a:rPr lang="en-CA" sz="2400" dirty="0"/>
              <a:t>Integrated Concussion Research Program</a:t>
            </a:r>
          </a:p>
          <a:p>
            <a:pPr marL="381019" indent="-381019">
              <a:buFont typeface="Arial" panose="020B0604020202020204" pitchFamily="34" charset="0"/>
              <a:buChar char="•"/>
            </a:pPr>
            <a:r>
              <a:rPr lang="en-CA" sz="2400" dirty="0"/>
              <a:t>Multiple Sclerosis</a:t>
            </a:r>
          </a:p>
          <a:p>
            <a:pPr marL="381019" indent="-381019">
              <a:buFont typeface="Arial" panose="020B0604020202020204" pitchFamily="34" charset="0"/>
              <a:buChar char="•"/>
            </a:pPr>
            <a:r>
              <a:rPr lang="en-CA" sz="2400" dirty="0"/>
              <a:t>Computational Neuroscience</a:t>
            </a:r>
          </a:p>
          <a:p>
            <a:pPr marL="381019" indent="-381019">
              <a:buFont typeface="Arial" panose="020B0604020202020204" pitchFamily="34" charset="0"/>
              <a:buChar char="•"/>
            </a:pPr>
            <a:r>
              <a:rPr lang="en-CA" sz="2400" dirty="0"/>
              <a:t>Spinal Cord &amp; Nerve Injury</a:t>
            </a:r>
          </a:p>
          <a:p>
            <a:pPr marL="381019" indent="-381019">
              <a:buFont typeface="Arial" panose="020B0604020202020204" pitchFamily="34" charset="0"/>
              <a:buChar char="•"/>
            </a:pPr>
            <a:r>
              <a:rPr lang="en-CA" sz="2400" dirty="0"/>
              <a:t>Mental Health, Stress - The Mathison Centre </a:t>
            </a:r>
            <a:br>
              <a:rPr lang="en-CA" sz="2400" dirty="0"/>
            </a:br>
            <a:r>
              <a:rPr lang="en-CA" sz="2400" dirty="0"/>
              <a:t>for Mental Health Research &amp; Education</a:t>
            </a:r>
          </a:p>
        </p:txBody>
      </p:sp>
      <p:sp>
        <p:nvSpPr>
          <p:cNvPr id="8" name="TextBox 7">
            <a:extLst>
              <a:ext uri="{FF2B5EF4-FFF2-40B4-BE49-F238E27FC236}">
                <a16:creationId xmlns:a16="http://schemas.microsoft.com/office/drawing/2014/main" id="{4E1ABFB3-AB95-B6C7-97F1-E5173286F30E}"/>
              </a:ext>
            </a:extLst>
          </p:cNvPr>
          <p:cNvSpPr txBox="1"/>
          <p:nvPr/>
        </p:nvSpPr>
        <p:spPr>
          <a:xfrm>
            <a:off x="762000" y="1481688"/>
            <a:ext cx="9550400" cy="830997"/>
          </a:xfrm>
          <a:prstGeom prst="rect">
            <a:avLst/>
          </a:prstGeom>
          <a:noFill/>
        </p:spPr>
        <p:txBody>
          <a:bodyPr wrap="square">
            <a:spAutoFit/>
          </a:bodyPr>
          <a:lstStyle/>
          <a:p>
            <a:pPr algn="l"/>
            <a:r>
              <a:rPr lang="en-CA" sz="2400" dirty="0"/>
              <a:t>Our mission is to inspire discovery and apply knowledge towards </a:t>
            </a:r>
            <a:br>
              <a:rPr lang="en-CA" sz="2400" dirty="0"/>
            </a:br>
            <a:r>
              <a:rPr lang="en-CA" sz="2400" b="1" dirty="0"/>
              <a:t>innovative solutions for neurological and mental health disorders.</a:t>
            </a:r>
            <a:endParaRPr lang="en-CA" sz="2400" dirty="0"/>
          </a:p>
        </p:txBody>
      </p:sp>
    </p:spTree>
    <p:extLst>
      <p:ext uri="{BB962C8B-B14F-4D97-AF65-F5344CB8AC3E}">
        <p14:creationId xmlns:p14="http://schemas.microsoft.com/office/powerpoint/2010/main" val="94188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DB075F84-2DCE-6F54-8A4E-092C6CAB60A8}"/>
              </a:ext>
            </a:extLst>
          </p:cNvPr>
          <p:cNvSpPr txBox="1"/>
          <p:nvPr/>
        </p:nvSpPr>
        <p:spPr>
          <a:xfrm>
            <a:off x="609600" y="381001"/>
            <a:ext cx="10845800" cy="910121"/>
          </a:xfrm>
          <a:prstGeom prst="rect">
            <a:avLst/>
          </a:prstGeom>
        </p:spPr>
        <p:txBody>
          <a:bodyPr wrap="square" lIns="0" tIns="0" rIns="0" bIns="0" rtlCol="0" anchor="t">
            <a:spAutoFit/>
          </a:bodyPr>
          <a:lstStyle/>
          <a:p>
            <a:pPr>
              <a:lnSpc>
                <a:spcPts val="6997"/>
              </a:lnSpc>
            </a:pPr>
            <a:r>
              <a:rPr lang="en-CA" sz="6997" b="1" dirty="0" err="1">
                <a:solidFill>
                  <a:srgbClr val="FF671F"/>
                </a:solidFill>
                <a:latin typeface="Calibri" panose="020F0502020204030204" pitchFamily="34" charset="0"/>
              </a:rPr>
              <a:t>NeuroTechnology</a:t>
            </a:r>
            <a:r>
              <a:rPr lang="en-CA" sz="6997" b="1" dirty="0">
                <a:solidFill>
                  <a:srgbClr val="FF671F"/>
                </a:solidFill>
                <a:latin typeface="Calibri" panose="020F0502020204030204" pitchFamily="34" charset="0"/>
              </a:rPr>
              <a:t> Cores</a:t>
            </a:r>
            <a:r>
              <a:rPr lang="en-CA" sz="6400" dirty="0">
                <a:solidFill>
                  <a:srgbClr val="3D3D3D"/>
                </a:solidFill>
                <a:latin typeface="Calibri" panose="020F0502020204030204" pitchFamily="34" charset="0"/>
              </a:rPr>
              <a:t>  </a:t>
            </a:r>
            <a:endParaRPr lang="en-US" sz="2400" dirty="0"/>
          </a:p>
        </p:txBody>
      </p:sp>
      <p:sp>
        <p:nvSpPr>
          <p:cNvPr id="6" name="TextBox 5">
            <a:extLst>
              <a:ext uri="{FF2B5EF4-FFF2-40B4-BE49-F238E27FC236}">
                <a16:creationId xmlns:a16="http://schemas.microsoft.com/office/drawing/2014/main" id="{33B98254-C13E-C4B4-5C46-B7B93F7F9CC0}"/>
              </a:ext>
            </a:extLst>
          </p:cNvPr>
          <p:cNvSpPr txBox="1"/>
          <p:nvPr/>
        </p:nvSpPr>
        <p:spPr>
          <a:xfrm>
            <a:off x="609600" y="1311904"/>
            <a:ext cx="11277600" cy="1200329"/>
          </a:xfrm>
          <a:prstGeom prst="rect">
            <a:avLst/>
          </a:prstGeom>
          <a:noFill/>
        </p:spPr>
        <p:txBody>
          <a:bodyPr wrap="square">
            <a:spAutoFit/>
          </a:bodyPr>
          <a:lstStyle/>
          <a:p>
            <a:r>
              <a:rPr lang="en-CA" sz="2400" dirty="0"/>
              <a:t>These cores provide researchers across all areas of brain and mental health with the most advanced equipment and services available, enabling researchers to be competitive with the top neuroscience facilities in the world. </a:t>
            </a:r>
          </a:p>
        </p:txBody>
      </p:sp>
      <p:sp>
        <p:nvSpPr>
          <p:cNvPr id="8" name="TextBox 7">
            <a:extLst>
              <a:ext uri="{FF2B5EF4-FFF2-40B4-BE49-F238E27FC236}">
                <a16:creationId xmlns:a16="http://schemas.microsoft.com/office/drawing/2014/main" id="{BE5EDB26-E3B0-777E-2ABA-EEAD3EAB5447}"/>
              </a:ext>
            </a:extLst>
          </p:cNvPr>
          <p:cNvSpPr txBox="1"/>
          <p:nvPr/>
        </p:nvSpPr>
        <p:spPr>
          <a:xfrm>
            <a:off x="660400" y="2921000"/>
            <a:ext cx="7213600" cy="1481496"/>
          </a:xfrm>
          <a:prstGeom prst="rect">
            <a:avLst/>
          </a:prstGeom>
          <a:noFill/>
        </p:spPr>
        <p:txBody>
          <a:bodyPr wrap="square">
            <a:spAutoFit/>
          </a:bodyPr>
          <a:lstStyle/>
          <a:p>
            <a:pPr marL="228611" indent="-228611">
              <a:lnSpc>
                <a:spcPct val="107000"/>
              </a:lnSpc>
              <a:buFont typeface="Arial" panose="020B0604020202020204" pitchFamily="34" charset="0"/>
              <a:buChar char="•"/>
            </a:pPr>
            <a:r>
              <a:rPr lang="en-CA" sz="2133" dirty="0"/>
              <a:t>CSM Optogenetics Platform </a:t>
            </a:r>
          </a:p>
          <a:p>
            <a:pPr marL="228611" indent="-228611">
              <a:lnSpc>
                <a:spcPct val="107000"/>
              </a:lnSpc>
              <a:buFont typeface="Arial" panose="020B0604020202020204" pitchFamily="34" charset="0"/>
              <a:buChar char="•"/>
            </a:pPr>
            <a:r>
              <a:rPr lang="en-CA" sz="2133" dirty="0"/>
              <a:t>HBI Advanced Microscopy Platform (AMP) </a:t>
            </a:r>
          </a:p>
          <a:p>
            <a:pPr marL="228611" indent="-228611">
              <a:lnSpc>
                <a:spcPct val="107000"/>
              </a:lnSpc>
              <a:buFont typeface="Arial" panose="020B0604020202020204" pitchFamily="34" charset="0"/>
              <a:buChar char="•"/>
            </a:pPr>
            <a:r>
              <a:rPr lang="en-CA" sz="2133" dirty="0"/>
              <a:t>HBI Molecular Core Facility </a:t>
            </a:r>
          </a:p>
          <a:p>
            <a:pPr marL="228611" indent="-228611">
              <a:lnSpc>
                <a:spcPct val="107000"/>
              </a:lnSpc>
              <a:buFont typeface="Arial" panose="020B0604020202020204" pitchFamily="34" charset="0"/>
              <a:buChar char="•"/>
            </a:pPr>
            <a:r>
              <a:rPr lang="en-CA" sz="2133" dirty="0"/>
              <a:t>MR-guided Focused Ultrasound Platform (</a:t>
            </a:r>
            <a:r>
              <a:rPr lang="en-CA" sz="2133" dirty="0" err="1"/>
              <a:t>MRgFUS</a:t>
            </a:r>
            <a:r>
              <a:rPr lang="en-CA" sz="2133" dirty="0"/>
              <a:t>) </a:t>
            </a:r>
          </a:p>
        </p:txBody>
      </p:sp>
      <p:sp>
        <p:nvSpPr>
          <p:cNvPr id="10" name="TextBox 9">
            <a:extLst>
              <a:ext uri="{FF2B5EF4-FFF2-40B4-BE49-F238E27FC236}">
                <a16:creationId xmlns:a16="http://schemas.microsoft.com/office/drawing/2014/main" id="{627C2AC7-18D6-A6DC-0E20-875F19BD28AF}"/>
              </a:ext>
            </a:extLst>
          </p:cNvPr>
          <p:cNvSpPr txBox="1"/>
          <p:nvPr/>
        </p:nvSpPr>
        <p:spPr>
          <a:xfrm>
            <a:off x="6654800" y="2942683"/>
            <a:ext cx="7212036" cy="1779398"/>
          </a:xfrm>
          <a:prstGeom prst="rect">
            <a:avLst/>
          </a:prstGeom>
          <a:noFill/>
        </p:spPr>
        <p:txBody>
          <a:bodyPr wrap="square">
            <a:spAutoFit/>
          </a:bodyPr>
          <a:lstStyle/>
          <a:p>
            <a:pPr marL="228611" indent="-228611">
              <a:lnSpc>
                <a:spcPct val="107000"/>
              </a:lnSpc>
              <a:buFont typeface="Arial" panose="020B0604020202020204" pitchFamily="34" charset="0"/>
              <a:buChar char="•"/>
            </a:pPr>
            <a:r>
              <a:rPr lang="en-CA" sz="2133" dirty="0"/>
              <a:t>Neuroimaging Research Unit </a:t>
            </a:r>
          </a:p>
          <a:p>
            <a:pPr marL="228611" indent="-228611">
              <a:lnSpc>
                <a:spcPct val="107000"/>
              </a:lnSpc>
              <a:buFont typeface="Arial" panose="020B0604020202020204" pitchFamily="34" charset="0"/>
              <a:buChar char="•"/>
            </a:pPr>
            <a:r>
              <a:rPr lang="en-CA" sz="2133" dirty="0"/>
              <a:t>Non-invasive Neurostimulation Network (N3) </a:t>
            </a:r>
          </a:p>
          <a:p>
            <a:pPr marL="190510" indent="-190510">
              <a:buFont typeface="Arial" panose="020B0604020202020204" pitchFamily="34" charset="0"/>
              <a:buChar char="•"/>
            </a:pPr>
            <a:r>
              <a:rPr lang="en-CA" sz="2133" dirty="0"/>
              <a:t> RESTORE Network </a:t>
            </a:r>
          </a:p>
          <a:p>
            <a:pPr marL="190510" indent="-190510">
              <a:buFont typeface="Arial" panose="020B0604020202020204" pitchFamily="34" charset="0"/>
              <a:buChar char="•"/>
            </a:pPr>
            <a:r>
              <a:rPr lang="en-CA" sz="2133" dirty="0"/>
              <a:t> Real World Evidence Open Science Initiative </a:t>
            </a:r>
          </a:p>
          <a:p>
            <a:pPr marL="190510" indent="-190510">
              <a:buFont typeface="Arial" panose="020B0604020202020204" pitchFamily="34" charset="0"/>
              <a:buChar char="•"/>
            </a:pPr>
            <a:endParaRPr lang="en-CA" sz="2133" dirty="0"/>
          </a:p>
        </p:txBody>
      </p:sp>
    </p:spTree>
    <p:extLst>
      <p:ext uri="{BB962C8B-B14F-4D97-AF65-F5344CB8AC3E}">
        <p14:creationId xmlns:p14="http://schemas.microsoft.com/office/powerpoint/2010/main" val="83519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DB075F84-2DCE-6F54-8A4E-092C6CAB60A8}"/>
              </a:ext>
            </a:extLst>
          </p:cNvPr>
          <p:cNvSpPr txBox="1"/>
          <p:nvPr/>
        </p:nvSpPr>
        <p:spPr>
          <a:xfrm>
            <a:off x="762000" y="381001"/>
            <a:ext cx="10845800" cy="910121"/>
          </a:xfrm>
          <a:prstGeom prst="rect">
            <a:avLst/>
          </a:prstGeom>
        </p:spPr>
        <p:txBody>
          <a:bodyPr wrap="square" lIns="0" tIns="0" rIns="0" bIns="0" rtlCol="0" anchor="t">
            <a:spAutoFit/>
          </a:bodyPr>
          <a:lstStyle/>
          <a:p>
            <a:pPr>
              <a:lnSpc>
                <a:spcPts val="6997"/>
              </a:lnSpc>
            </a:pPr>
            <a:r>
              <a:rPr lang="en-CA" sz="6997" b="1" dirty="0">
                <a:solidFill>
                  <a:srgbClr val="FF0000"/>
                </a:solidFill>
                <a:latin typeface="Calibri" panose="020F0502020204030204" pitchFamily="34" charset="0"/>
              </a:rPr>
              <a:t>Heading</a:t>
            </a:r>
            <a:endParaRPr lang="en-US" sz="6997"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82768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65F109A-BEBC-9B53-8914-14FA591EC177}"/>
              </a:ext>
            </a:extLst>
          </p:cNvPr>
          <p:cNvSpPr txBox="1"/>
          <p:nvPr/>
        </p:nvSpPr>
        <p:spPr>
          <a:xfrm>
            <a:off x="685800" y="2921001"/>
            <a:ext cx="10845800" cy="910121"/>
          </a:xfrm>
          <a:prstGeom prst="rect">
            <a:avLst/>
          </a:prstGeom>
        </p:spPr>
        <p:txBody>
          <a:bodyPr wrap="square" lIns="0" tIns="0" rIns="0" bIns="0" rtlCol="0" anchor="t">
            <a:spAutoFit/>
          </a:bodyPr>
          <a:lstStyle/>
          <a:p>
            <a:pPr>
              <a:lnSpc>
                <a:spcPts val="6997"/>
              </a:lnSpc>
            </a:pPr>
            <a:r>
              <a:rPr lang="en-CA" sz="6997" b="1" dirty="0">
                <a:solidFill>
                  <a:schemeClr val="bg1"/>
                </a:solidFill>
                <a:latin typeface="Calibri" panose="020F0502020204030204" pitchFamily="34" charset="0"/>
              </a:rPr>
              <a:t>Title</a:t>
            </a:r>
          </a:p>
        </p:txBody>
      </p:sp>
    </p:spTree>
    <p:extLst>
      <p:ext uri="{BB962C8B-B14F-4D97-AF65-F5344CB8AC3E}">
        <p14:creationId xmlns:p14="http://schemas.microsoft.com/office/powerpoint/2010/main" val="338621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65F109A-BEBC-9B53-8914-14FA591EC177}"/>
              </a:ext>
            </a:extLst>
          </p:cNvPr>
          <p:cNvSpPr txBox="1"/>
          <p:nvPr/>
        </p:nvSpPr>
        <p:spPr>
          <a:xfrm>
            <a:off x="685800" y="2531319"/>
            <a:ext cx="10845800" cy="910121"/>
          </a:xfrm>
          <a:prstGeom prst="rect">
            <a:avLst/>
          </a:prstGeom>
        </p:spPr>
        <p:txBody>
          <a:bodyPr wrap="square" lIns="0" tIns="0" rIns="0" bIns="0" rtlCol="0" anchor="t">
            <a:spAutoFit/>
          </a:bodyPr>
          <a:lstStyle/>
          <a:p>
            <a:pPr>
              <a:lnSpc>
                <a:spcPts val="6997"/>
              </a:lnSpc>
            </a:pPr>
            <a:r>
              <a:rPr lang="en-CA" sz="6997" b="1" dirty="0">
                <a:solidFill>
                  <a:schemeClr val="bg1"/>
                </a:solidFill>
                <a:latin typeface="Calibri" panose="020F0502020204030204" pitchFamily="34" charset="0"/>
              </a:rPr>
              <a:t>Title</a:t>
            </a:r>
          </a:p>
        </p:txBody>
      </p:sp>
    </p:spTree>
    <p:extLst>
      <p:ext uri="{BB962C8B-B14F-4D97-AF65-F5344CB8AC3E}">
        <p14:creationId xmlns:p14="http://schemas.microsoft.com/office/powerpoint/2010/main" val="424605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DB075F84-2DCE-6F54-8A4E-092C6CAB60A8}"/>
              </a:ext>
            </a:extLst>
          </p:cNvPr>
          <p:cNvSpPr txBox="1"/>
          <p:nvPr/>
        </p:nvSpPr>
        <p:spPr>
          <a:xfrm>
            <a:off x="762000" y="381001"/>
            <a:ext cx="10845800" cy="910121"/>
          </a:xfrm>
          <a:prstGeom prst="rect">
            <a:avLst/>
          </a:prstGeom>
        </p:spPr>
        <p:txBody>
          <a:bodyPr wrap="square" lIns="0" tIns="0" rIns="0" bIns="0" rtlCol="0" anchor="t">
            <a:spAutoFit/>
          </a:bodyPr>
          <a:lstStyle/>
          <a:p>
            <a:pPr>
              <a:lnSpc>
                <a:spcPts val="6997"/>
              </a:lnSpc>
            </a:pPr>
            <a:r>
              <a:rPr lang="en-CA" sz="6997" b="1" dirty="0">
                <a:solidFill>
                  <a:srgbClr val="FF6B20"/>
                </a:solidFill>
                <a:latin typeface="Calibri" panose="020F0502020204030204" pitchFamily="34" charset="0"/>
              </a:rPr>
              <a:t>Heading</a:t>
            </a:r>
            <a:endParaRPr lang="en-US" sz="6997" b="1" dirty="0">
              <a:solidFill>
                <a:srgbClr val="FF6B20"/>
              </a:solidFill>
              <a:latin typeface="Calibri" panose="020F0502020204030204" pitchFamily="34" charset="0"/>
            </a:endParaRPr>
          </a:p>
        </p:txBody>
      </p:sp>
    </p:spTree>
    <p:extLst>
      <p:ext uri="{BB962C8B-B14F-4D97-AF65-F5344CB8AC3E}">
        <p14:creationId xmlns:p14="http://schemas.microsoft.com/office/powerpoint/2010/main" val="222333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65F109A-BEBC-9B53-8914-14FA591EC177}"/>
              </a:ext>
            </a:extLst>
          </p:cNvPr>
          <p:cNvSpPr txBox="1"/>
          <p:nvPr/>
        </p:nvSpPr>
        <p:spPr>
          <a:xfrm>
            <a:off x="685800" y="2531319"/>
            <a:ext cx="10845800" cy="910121"/>
          </a:xfrm>
          <a:prstGeom prst="rect">
            <a:avLst/>
          </a:prstGeom>
        </p:spPr>
        <p:txBody>
          <a:bodyPr wrap="square" lIns="0" tIns="0" rIns="0" bIns="0" rtlCol="0" anchor="t">
            <a:spAutoFit/>
          </a:bodyPr>
          <a:lstStyle/>
          <a:p>
            <a:pPr>
              <a:lnSpc>
                <a:spcPts val="6997"/>
              </a:lnSpc>
            </a:pPr>
            <a:r>
              <a:rPr lang="en-CA" sz="6997" b="1" dirty="0">
                <a:solidFill>
                  <a:schemeClr val="bg1"/>
                </a:solidFill>
                <a:latin typeface="Calibri" panose="020F0502020204030204" pitchFamily="34" charset="0"/>
              </a:rPr>
              <a:t>Title</a:t>
            </a:r>
          </a:p>
        </p:txBody>
      </p:sp>
    </p:spTree>
    <p:extLst>
      <p:ext uri="{BB962C8B-B14F-4D97-AF65-F5344CB8AC3E}">
        <p14:creationId xmlns:p14="http://schemas.microsoft.com/office/powerpoint/2010/main" val="431780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240</Words>
  <Application>Microsoft Office PowerPoint</Application>
  <PresentationFormat>Widescreen</PresentationFormat>
  <Paragraphs>42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dc:creator>
  <cp:lastModifiedBy>Sara M</cp:lastModifiedBy>
  <cp:revision>2</cp:revision>
  <dcterms:created xsi:type="dcterms:W3CDTF">2023-12-19T18:23:19Z</dcterms:created>
  <dcterms:modified xsi:type="dcterms:W3CDTF">2024-01-02T16:41:45Z</dcterms:modified>
</cp:coreProperties>
</file>