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8"/>
  </p:notesMasterIdLst>
  <p:sldIdLst>
    <p:sldId id="257" r:id="rId5"/>
    <p:sldId id="259" r:id="rId6"/>
    <p:sldId id="260" r:id="rId7"/>
  </p:sldIdLst>
  <p:sldSz cx="43900725" cy="32918400"/>
  <p:notesSz cx="6858000" cy="9144000"/>
  <p:defaultTextStyle>
    <a:defPPr>
      <a:defRPr lang="en-US"/>
    </a:defPPr>
    <a:lvl1pPr marL="0" algn="l" defTabSz="2194789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1pPr>
    <a:lvl2pPr marL="2194789" algn="l" defTabSz="2194789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2pPr>
    <a:lvl3pPr marL="4389577" algn="l" defTabSz="2194789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3pPr>
    <a:lvl4pPr marL="6584366" algn="l" defTabSz="2194789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4pPr>
    <a:lvl5pPr marL="8779154" algn="l" defTabSz="2194789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5pPr>
    <a:lvl6pPr marL="10973943" algn="l" defTabSz="2194789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6pPr>
    <a:lvl7pPr marL="13168732" algn="l" defTabSz="2194789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7pPr>
    <a:lvl8pPr marL="15363520" algn="l" defTabSz="2194789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8pPr>
    <a:lvl9pPr marL="17558309" algn="l" defTabSz="2194789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73" userDrawn="1">
          <p15:clr>
            <a:srgbClr val="A4A3A4"/>
          </p15:clr>
        </p15:guide>
        <p15:guide id="2" pos="26369" userDrawn="1">
          <p15:clr>
            <a:srgbClr val="A4A3A4"/>
          </p15:clr>
        </p15:guide>
        <p15:guide id="3" pos="1285" userDrawn="1">
          <p15:clr>
            <a:srgbClr val="A4A3A4"/>
          </p15:clr>
        </p15:guide>
        <p15:guide id="4" orient="horz" pos="19463" userDrawn="1">
          <p15:clr>
            <a:srgbClr val="A4A3A4"/>
          </p15:clr>
        </p15:guide>
        <p15:guide id="5" orient="horz" pos="3836" userDrawn="1">
          <p15:clr>
            <a:srgbClr val="A4A3A4"/>
          </p15:clr>
        </p15:guide>
        <p15:guide id="6" orient="horz" pos="320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0000"/>
    <a:srgbClr val="EE03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003"/>
    <p:restoredTop sz="95687"/>
  </p:normalViewPr>
  <p:slideViewPr>
    <p:cSldViewPr snapToGrid="0" snapToObjects="1">
      <p:cViewPr varScale="1">
        <p:scale>
          <a:sx n="43" d="100"/>
          <a:sy n="43" d="100"/>
        </p:scale>
        <p:origin x="2264" y="336"/>
      </p:cViewPr>
      <p:guideLst>
        <p:guide orient="horz" pos="1273"/>
        <p:guide pos="26369"/>
        <p:guide pos="1285"/>
        <p:guide orient="horz" pos="19463"/>
        <p:guide orient="horz" pos="3836"/>
        <p:guide orient="horz" pos="320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7E965C-7624-E247-B96F-1194C0B13332}" type="datetimeFigureOut">
              <a:rPr lang="en-US" smtClean="0"/>
              <a:t>12/22/23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CFAC13-74A4-2544-ABFC-8B57E2E1D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238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FAC13-74A4-2544-ABFC-8B57E2E1D2A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0581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FAC13-74A4-2544-ABFC-8B57E2E1D2A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4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ctangl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2687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woop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9575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4399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5323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</p:sldLayoutIdLst>
  <p:txStyles>
    <p:titleStyle>
      <a:lvl1pPr algn="ctr" defTabSz="2194789" rtl="0" eaLnBrk="1" latinLnBrk="0" hangingPunct="1">
        <a:spcBef>
          <a:spcPct val="0"/>
        </a:spcBef>
        <a:buNone/>
        <a:defRPr sz="21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46091" indent="-1646091" algn="l" defTabSz="2194789" rtl="0" eaLnBrk="1" latinLnBrk="0" hangingPunct="1">
        <a:spcBef>
          <a:spcPct val="20000"/>
        </a:spcBef>
        <a:buFont typeface="Arial"/>
        <a:buChar char="•"/>
        <a:defRPr sz="15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531" indent="-1371743" algn="l" defTabSz="2194789" rtl="0" eaLnBrk="1" latinLnBrk="0" hangingPunct="1">
        <a:spcBef>
          <a:spcPct val="20000"/>
        </a:spcBef>
        <a:buFont typeface="Arial"/>
        <a:buChar char="–"/>
        <a:defRPr sz="134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972" indent="-1097394" algn="l" defTabSz="2194789" rtl="0" eaLnBrk="1" latinLnBrk="0" hangingPunct="1">
        <a:spcBef>
          <a:spcPct val="20000"/>
        </a:spcBef>
        <a:buFont typeface="Arial"/>
        <a:buChar char="•"/>
        <a:defRPr sz="11500" kern="1200">
          <a:solidFill>
            <a:schemeClr val="tx1"/>
          </a:solidFill>
          <a:latin typeface="+mn-lt"/>
          <a:ea typeface="+mn-ea"/>
          <a:cs typeface="+mn-cs"/>
        </a:defRPr>
      </a:lvl3pPr>
      <a:lvl4pPr marL="7681760" indent="-1097394" algn="l" defTabSz="2194789" rtl="0" eaLnBrk="1" latinLnBrk="0" hangingPunct="1">
        <a:spcBef>
          <a:spcPct val="20000"/>
        </a:spcBef>
        <a:buFont typeface="Arial"/>
        <a:buChar char="–"/>
        <a:defRPr sz="9600" kern="1200">
          <a:solidFill>
            <a:schemeClr val="tx1"/>
          </a:solidFill>
          <a:latin typeface="+mn-lt"/>
          <a:ea typeface="+mn-ea"/>
          <a:cs typeface="+mn-cs"/>
        </a:defRPr>
      </a:lvl4pPr>
      <a:lvl5pPr marL="9876549" indent="-1097394" algn="l" defTabSz="2194789" rtl="0" eaLnBrk="1" latinLnBrk="0" hangingPunct="1">
        <a:spcBef>
          <a:spcPct val="20000"/>
        </a:spcBef>
        <a:buFont typeface="Arial"/>
        <a:buChar char="»"/>
        <a:defRPr sz="9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1337" indent="-1097394" algn="l" defTabSz="2194789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6pPr>
      <a:lvl7pPr marL="14266126" indent="-1097394" algn="l" defTabSz="2194789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7pPr>
      <a:lvl8pPr marL="16460915" indent="-1097394" algn="l" defTabSz="2194789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8pPr>
      <a:lvl9pPr marL="18655703" indent="-1097394" algn="l" defTabSz="2194789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94789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1pPr>
      <a:lvl2pPr marL="2194789" algn="l" defTabSz="2194789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2pPr>
      <a:lvl3pPr marL="4389577" algn="l" defTabSz="2194789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3pPr>
      <a:lvl4pPr marL="6584366" algn="l" defTabSz="2194789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4pPr>
      <a:lvl5pPr marL="8779154" algn="l" defTabSz="2194789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3943" algn="l" defTabSz="2194789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6pPr>
      <a:lvl7pPr marL="13168732" algn="l" defTabSz="2194789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7pPr>
      <a:lvl8pPr marL="15363520" algn="l" defTabSz="2194789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8pPr>
      <a:lvl9pPr marL="17558309" algn="l" defTabSz="2194789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29523909" y="6081399"/>
            <a:ext cx="12336879" cy="22219899"/>
          </a:xfrm>
          <a:prstGeom prst="roundRect">
            <a:avLst>
              <a:gd name="adj" fmla="val 3431"/>
            </a:avLst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B85A607F-3A39-614A-9BA9-51D5593EE65E}"/>
              </a:ext>
            </a:extLst>
          </p:cNvPr>
          <p:cNvSpPr/>
          <p:nvPr/>
        </p:nvSpPr>
        <p:spPr>
          <a:xfrm>
            <a:off x="15742595" y="6081399"/>
            <a:ext cx="12336879" cy="9705539"/>
          </a:xfrm>
          <a:prstGeom prst="roundRect">
            <a:avLst>
              <a:gd name="adj" fmla="val 3431"/>
            </a:avLst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00FEF062-7DE7-2F40-BC88-B09EB3EC7AFD}"/>
              </a:ext>
            </a:extLst>
          </p:cNvPr>
          <p:cNvSpPr/>
          <p:nvPr/>
        </p:nvSpPr>
        <p:spPr>
          <a:xfrm>
            <a:off x="2026595" y="6081399"/>
            <a:ext cx="12336879" cy="9705539"/>
          </a:xfrm>
          <a:prstGeom prst="roundRect">
            <a:avLst>
              <a:gd name="adj" fmla="val 3431"/>
            </a:avLst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8651448D-29A6-1A40-A9C3-F89C2CEEF895}"/>
              </a:ext>
            </a:extLst>
          </p:cNvPr>
          <p:cNvSpPr/>
          <p:nvPr/>
        </p:nvSpPr>
        <p:spPr>
          <a:xfrm>
            <a:off x="2026595" y="17025822"/>
            <a:ext cx="26052879" cy="11275476"/>
          </a:xfrm>
          <a:prstGeom prst="roundRect">
            <a:avLst>
              <a:gd name="adj" fmla="val 3431"/>
            </a:avLst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039938" y="1879858"/>
            <a:ext cx="33688269" cy="19044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7400"/>
              </a:lnSpc>
            </a:pPr>
            <a:r>
              <a:rPr lang="en-US" sz="7200" b="1" spc="240" dirty="0">
                <a:solidFill>
                  <a:srgbClr val="EE0303"/>
                </a:solidFill>
                <a:latin typeface="Calibri"/>
                <a:cs typeface="Calibri"/>
              </a:rPr>
              <a:t>Title of Research Poster</a:t>
            </a:r>
          </a:p>
          <a:p>
            <a:pPr>
              <a:lnSpc>
                <a:spcPts val="7400"/>
              </a:lnSpc>
            </a:pPr>
            <a:r>
              <a:rPr lang="en-US" sz="7200" b="1" spc="240" dirty="0">
                <a:solidFill>
                  <a:srgbClr val="EE0303"/>
                </a:solidFill>
                <a:latin typeface="Calibri"/>
                <a:cs typeface="Calibri"/>
              </a:rPr>
              <a:t>Line 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39938" y="4045892"/>
            <a:ext cx="33688269" cy="10772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500" spc="240" dirty="0">
                <a:latin typeface="Arial"/>
                <a:cs typeface="Arial"/>
              </a:rPr>
              <a:t>Author(s)</a:t>
            </a:r>
          </a:p>
          <a:p>
            <a:r>
              <a:rPr lang="en-US" sz="3500" spc="240" dirty="0">
                <a:latin typeface="Arial"/>
                <a:cs typeface="Arial"/>
              </a:rPr>
              <a:t>Department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6249290" y="6604572"/>
            <a:ext cx="11262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20000"/>
                </a:solidFill>
                <a:cs typeface="Calibri"/>
              </a:rPr>
              <a:t>Subheading 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6249290" y="7567078"/>
            <a:ext cx="11327570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 dirty="0" err="1">
                <a:cs typeface="Calibri"/>
              </a:rPr>
              <a:t>Lorem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ipsum</a:t>
            </a:r>
            <a:r>
              <a:rPr lang="en-US" sz="3200" dirty="0">
                <a:cs typeface="Calibri"/>
              </a:rPr>
              <a:t> dolor sit </a:t>
            </a:r>
            <a:r>
              <a:rPr lang="en-US" sz="3200" dirty="0" err="1">
                <a:cs typeface="Calibri"/>
              </a:rPr>
              <a:t>amet</a:t>
            </a:r>
            <a:r>
              <a:rPr lang="en-US" sz="3200" dirty="0">
                <a:cs typeface="Calibri"/>
              </a:rPr>
              <a:t>, </a:t>
            </a:r>
            <a:r>
              <a:rPr lang="en-US" sz="3200" dirty="0" err="1">
                <a:cs typeface="Calibri"/>
              </a:rPr>
              <a:t>consectetur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adipiscing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elit</a:t>
            </a:r>
            <a:r>
              <a:rPr lang="en-US" sz="3200" dirty="0">
                <a:cs typeface="Calibri"/>
              </a:rPr>
              <a:t>. </a:t>
            </a:r>
            <a:r>
              <a:rPr lang="en-US" sz="3200" dirty="0" err="1">
                <a:cs typeface="Calibri"/>
              </a:rPr>
              <a:t>Pellen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tesque</a:t>
            </a:r>
            <a:r>
              <a:rPr lang="en-US" sz="3200" dirty="0">
                <a:cs typeface="Calibri"/>
              </a:rPr>
              <a:t> dui </a:t>
            </a:r>
            <a:r>
              <a:rPr lang="en-US" sz="3200" dirty="0" err="1">
                <a:cs typeface="Calibri"/>
              </a:rPr>
              <a:t>orci</a:t>
            </a:r>
            <a:r>
              <a:rPr lang="en-US" sz="3200" dirty="0">
                <a:cs typeface="Calibri"/>
              </a:rPr>
              <a:t>, </a:t>
            </a:r>
            <a:r>
              <a:rPr lang="en-US" sz="3200" dirty="0" err="1">
                <a:cs typeface="Calibri"/>
              </a:rPr>
              <a:t>rhoncus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interdum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adipiscing</a:t>
            </a:r>
            <a:r>
              <a:rPr lang="en-US" sz="3200" dirty="0">
                <a:cs typeface="Calibri"/>
              </a:rPr>
              <a:t> et, </a:t>
            </a:r>
            <a:r>
              <a:rPr lang="en-US" sz="3200" dirty="0" err="1">
                <a:cs typeface="Calibri"/>
              </a:rPr>
              <a:t>sollicitudin</a:t>
            </a:r>
            <a:r>
              <a:rPr lang="en-US" sz="3200" dirty="0">
                <a:cs typeface="Calibri"/>
              </a:rPr>
              <a:t> non. </a:t>
            </a:r>
          </a:p>
          <a:p>
            <a:pPr marL="457200" indent="-457200">
              <a:buFont typeface="Arial"/>
              <a:buChar char="•"/>
            </a:pPr>
            <a:endParaRPr lang="en-US" sz="3200" dirty="0">
              <a:cs typeface="Calibri"/>
            </a:endParaRPr>
          </a:p>
          <a:p>
            <a:pPr marL="457200" indent="-457200">
              <a:buFont typeface="Arial"/>
              <a:buChar char="•"/>
            </a:pPr>
            <a:r>
              <a:rPr lang="en-US" sz="3200" dirty="0" err="1">
                <a:cs typeface="Calibri"/>
              </a:rPr>
              <a:t>Nunc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consequat</a:t>
            </a:r>
            <a:r>
              <a:rPr lang="en-US" sz="3200" dirty="0">
                <a:cs typeface="Calibri"/>
              </a:rPr>
              <a:t>, </a:t>
            </a:r>
            <a:r>
              <a:rPr lang="en-US" sz="3200" dirty="0" err="1">
                <a:cs typeface="Calibri"/>
              </a:rPr>
              <a:t>metus</a:t>
            </a:r>
            <a:r>
              <a:rPr lang="en-US" sz="3200" dirty="0">
                <a:cs typeface="Calibri"/>
              </a:rPr>
              <a:t> ac </a:t>
            </a:r>
            <a:r>
              <a:rPr lang="en-US" sz="3200" dirty="0" err="1">
                <a:cs typeface="Calibri"/>
              </a:rPr>
              <a:t>sagittis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aliquam</a:t>
            </a:r>
            <a:r>
              <a:rPr lang="en-US" sz="3200" dirty="0">
                <a:cs typeface="Calibri"/>
              </a:rPr>
              <a:t>, </a:t>
            </a:r>
            <a:r>
              <a:rPr lang="en-US" sz="3200" dirty="0" err="1">
                <a:cs typeface="Calibri"/>
              </a:rPr>
              <a:t>purus</a:t>
            </a:r>
            <a:r>
              <a:rPr lang="en-US" sz="3200" dirty="0">
                <a:cs typeface="Calibri"/>
              </a:rPr>
              <a:t> quam </a:t>
            </a:r>
            <a:r>
              <a:rPr lang="en-US" sz="3200" dirty="0" err="1">
                <a:cs typeface="Calibri"/>
              </a:rPr>
              <a:t>euismod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purus</a:t>
            </a:r>
            <a:r>
              <a:rPr lang="en-US" sz="3200" dirty="0">
                <a:cs typeface="Calibri"/>
              </a:rPr>
              <a:t>, non </a:t>
            </a:r>
            <a:r>
              <a:rPr lang="en-US" sz="3200" dirty="0" err="1">
                <a:cs typeface="Calibri"/>
              </a:rPr>
              <a:t>ullamcorper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augue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orci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eget</a:t>
            </a:r>
            <a:r>
              <a:rPr lang="en-US" sz="3200" dirty="0">
                <a:cs typeface="Calibri"/>
              </a:rPr>
              <a:t> ligula. </a:t>
            </a:r>
            <a:r>
              <a:rPr lang="en-US" sz="3200" dirty="0" err="1">
                <a:cs typeface="Calibri"/>
              </a:rPr>
              <a:t>Duis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sed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purus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rutrum</a:t>
            </a:r>
            <a:r>
              <a:rPr lang="en-US" sz="3200" dirty="0">
                <a:cs typeface="Calibri"/>
              </a:rPr>
              <a:t>, </a:t>
            </a:r>
            <a:r>
              <a:rPr lang="en-US" sz="3200" dirty="0" err="1">
                <a:cs typeface="Calibri"/>
              </a:rPr>
              <a:t>vulputate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nunc</a:t>
            </a:r>
            <a:r>
              <a:rPr lang="en-US" sz="3200" dirty="0">
                <a:cs typeface="Calibri"/>
              </a:rPr>
              <a:t> id, </a:t>
            </a:r>
            <a:r>
              <a:rPr lang="en-US" sz="3200" dirty="0" err="1">
                <a:cs typeface="Calibri"/>
              </a:rPr>
              <a:t>viverra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nunc</a:t>
            </a:r>
            <a:r>
              <a:rPr lang="en-US" sz="3200" dirty="0">
                <a:cs typeface="Calibri"/>
              </a:rPr>
              <a:t>. </a:t>
            </a:r>
            <a:r>
              <a:rPr lang="en-US" sz="3200" dirty="0" err="1">
                <a:cs typeface="Calibri"/>
              </a:rPr>
              <a:t>Praesent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eget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convallis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sapien</a:t>
            </a:r>
            <a:r>
              <a:rPr lang="en-US" sz="3200" dirty="0">
                <a:cs typeface="Calibri"/>
              </a:rPr>
              <a:t>. </a:t>
            </a:r>
            <a:r>
              <a:rPr lang="en-US" sz="3200" dirty="0" err="1">
                <a:cs typeface="Calibri"/>
              </a:rPr>
              <a:t>Fusce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nec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molestie</a:t>
            </a:r>
            <a:r>
              <a:rPr lang="en-US" sz="3200" dirty="0">
                <a:cs typeface="Calibri"/>
              </a:rPr>
              <a:t> lacus. </a:t>
            </a:r>
            <a:r>
              <a:rPr lang="en-US" sz="3200" dirty="0" err="1">
                <a:cs typeface="Calibri"/>
              </a:rPr>
              <a:t>Etiam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ut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augue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purus</a:t>
            </a:r>
            <a:r>
              <a:rPr lang="en-US" sz="3200" dirty="0">
                <a:cs typeface="Calibri"/>
              </a:rPr>
              <a:t>. Integer </a:t>
            </a:r>
            <a:r>
              <a:rPr lang="en-US" sz="3200" dirty="0" err="1">
                <a:cs typeface="Calibri"/>
              </a:rPr>
              <a:t>scelerisque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metus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quis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egestas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congue</a:t>
            </a:r>
            <a:r>
              <a:rPr lang="en-US" sz="3200" dirty="0">
                <a:cs typeface="Calibri"/>
              </a:rPr>
              <a:t>. </a:t>
            </a:r>
          </a:p>
          <a:p>
            <a:pPr marL="457200" indent="-457200">
              <a:buFont typeface="Arial"/>
              <a:buChar char="•"/>
            </a:pPr>
            <a:endParaRPr lang="en-US" sz="3200" dirty="0">
              <a:cs typeface="Calibri"/>
            </a:endParaRPr>
          </a:p>
          <a:p>
            <a:pPr marL="457200" indent="-457200">
              <a:buFont typeface="Arial"/>
              <a:buChar char="•"/>
            </a:pPr>
            <a:r>
              <a:rPr lang="en-US" sz="3200" dirty="0">
                <a:cs typeface="Calibri"/>
              </a:rPr>
              <a:t>Maecenas </a:t>
            </a:r>
            <a:r>
              <a:rPr lang="en-US" sz="3200" dirty="0" err="1">
                <a:cs typeface="Calibri"/>
              </a:rPr>
              <a:t>euismod</a:t>
            </a:r>
            <a:r>
              <a:rPr lang="en-US" sz="3200" dirty="0">
                <a:cs typeface="Calibri"/>
              </a:rPr>
              <a:t> at </a:t>
            </a:r>
            <a:r>
              <a:rPr lang="en-US" sz="3200" dirty="0" err="1">
                <a:cs typeface="Calibri"/>
              </a:rPr>
              <a:t>est</a:t>
            </a:r>
            <a:r>
              <a:rPr lang="en-US" sz="3200" dirty="0">
                <a:cs typeface="Calibri"/>
              </a:rPr>
              <a:t> et </a:t>
            </a:r>
            <a:r>
              <a:rPr lang="en-US" sz="3200" dirty="0" err="1">
                <a:cs typeface="Calibri"/>
              </a:rPr>
              <a:t>dapibus</a:t>
            </a:r>
            <a:r>
              <a:rPr lang="en-US" sz="3200" dirty="0">
                <a:cs typeface="Calibri"/>
              </a:rPr>
              <a:t>. </a:t>
            </a:r>
            <a:r>
              <a:rPr lang="en-US" sz="3200" dirty="0" err="1">
                <a:cs typeface="Calibri"/>
              </a:rPr>
              <a:t>Suspendisse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egestas</a:t>
            </a:r>
            <a:r>
              <a:rPr lang="en-US" sz="3200" dirty="0">
                <a:cs typeface="Calibri"/>
              </a:rPr>
              <a:t> dui </a:t>
            </a:r>
            <a:r>
              <a:rPr lang="en-US" sz="3200" dirty="0" err="1">
                <a:cs typeface="Calibri"/>
              </a:rPr>
              <a:t>tellus</a:t>
            </a:r>
            <a:r>
              <a:rPr lang="en-US" sz="3200" dirty="0">
                <a:cs typeface="Calibri"/>
              </a:rPr>
              <a:t>, </a:t>
            </a:r>
            <a:r>
              <a:rPr lang="en-US" sz="3200" dirty="0" err="1">
                <a:cs typeface="Calibri"/>
              </a:rPr>
              <a:t>ut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feugiat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massa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fringilla</a:t>
            </a:r>
            <a:r>
              <a:rPr lang="en-US" sz="3200" dirty="0">
                <a:cs typeface="Calibri"/>
              </a:rPr>
              <a:t> in. </a:t>
            </a:r>
            <a:r>
              <a:rPr lang="en-US" sz="3200" dirty="0" err="1">
                <a:cs typeface="Calibri"/>
              </a:rPr>
              <a:t>Sed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eget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diam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mollis</a:t>
            </a:r>
            <a:r>
              <a:rPr lang="en-US" sz="3200" dirty="0">
                <a:cs typeface="Calibri"/>
              </a:rPr>
              <a:t>, </a:t>
            </a:r>
            <a:r>
              <a:rPr lang="en-US" sz="3200" dirty="0" err="1">
                <a:cs typeface="Calibri"/>
              </a:rPr>
              <a:t>tristique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nunc</a:t>
            </a:r>
            <a:r>
              <a:rPr lang="en-US" sz="3200" dirty="0">
                <a:cs typeface="Calibri"/>
              </a:rPr>
              <a:t> ac, </a:t>
            </a:r>
            <a:r>
              <a:rPr lang="en-US" sz="3200" dirty="0" err="1">
                <a:cs typeface="Calibri"/>
              </a:rPr>
              <a:t>volutpat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elit</a:t>
            </a:r>
            <a:r>
              <a:rPr lang="en-US" sz="3200" dirty="0">
                <a:cs typeface="Calibri"/>
              </a:rPr>
              <a:t>. </a:t>
            </a:r>
            <a:r>
              <a:rPr lang="en-US" sz="3200" dirty="0" err="1">
                <a:cs typeface="Calibri"/>
              </a:rPr>
              <a:t>Curabitur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quis</a:t>
            </a:r>
            <a:r>
              <a:rPr lang="en-US" sz="3200" dirty="0">
                <a:cs typeface="Calibri"/>
              </a:rPr>
              <a:t> tempus ante, </a:t>
            </a:r>
            <a:r>
              <a:rPr lang="en-US" sz="3200" dirty="0" err="1">
                <a:cs typeface="Calibri"/>
              </a:rPr>
              <a:t>eget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hendrerit</a:t>
            </a:r>
            <a:r>
              <a:rPr lang="en-US" sz="3200" dirty="0">
                <a:cs typeface="Calibri"/>
              </a:rPr>
              <a:t> ligula. </a:t>
            </a:r>
          </a:p>
          <a:p>
            <a:pPr marL="457200" indent="-457200">
              <a:buFont typeface="Arial"/>
              <a:buChar char="•"/>
            </a:pPr>
            <a:endParaRPr lang="en-US" sz="3200" dirty="0">
              <a:cs typeface="Calibri"/>
            </a:endParaRPr>
          </a:p>
          <a:p>
            <a:pPr marL="457200" indent="-457200">
              <a:buFont typeface="Arial"/>
              <a:buChar char="•"/>
            </a:pPr>
            <a:r>
              <a:rPr lang="en-US" sz="3200" dirty="0" err="1">
                <a:cs typeface="Calibri"/>
              </a:rPr>
              <a:t>Sed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dignissim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lectus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eget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rutrum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laoreet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hendrerit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purus</a:t>
            </a:r>
            <a:r>
              <a:rPr lang="en-US" sz="3200" dirty="0">
                <a:cs typeface="Calibri"/>
              </a:rPr>
              <a:t>. </a:t>
            </a:r>
            <a:r>
              <a:rPr lang="en-US" sz="3200" dirty="0">
                <a:solidFill>
                  <a:srgbClr val="FFFFFF"/>
                </a:solidFill>
                <a:cs typeface="Calibri"/>
              </a:rPr>
              <a:t>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0031903" y="6604572"/>
            <a:ext cx="103478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20000"/>
                </a:solidFill>
                <a:cs typeface="Calibri"/>
              </a:rPr>
              <a:t>Subheading 4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0055830" y="7567078"/>
            <a:ext cx="11327570" cy="19790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/>
                <a:cs typeface="Calibri"/>
              </a:rPr>
              <a:t>Class </a:t>
            </a:r>
            <a:r>
              <a:rPr lang="en-US" sz="3200" dirty="0" err="1">
                <a:latin typeface="Calibri"/>
                <a:cs typeface="Calibri"/>
              </a:rPr>
              <a:t>aptent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taciti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sociosqu</a:t>
            </a:r>
            <a:r>
              <a:rPr lang="en-US" sz="3200" dirty="0">
                <a:latin typeface="Calibri"/>
                <a:cs typeface="Calibri"/>
              </a:rPr>
              <a:t> ad </a:t>
            </a:r>
            <a:r>
              <a:rPr lang="en-US" sz="3200" dirty="0" err="1">
                <a:latin typeface="Calibri"/>
                <a:cs typeface="Calibri"/>
              </a:rPr>
              <a:t>litora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torquent</a:t>
            </a:r>
            <a:r>
              <a:rPr lang="en-US" sz="3200" dirty="0">
                <a:latin typeface="Calibri"/>
                <a:cs typeface="Calibri"/>
              </a:rPr>
              <a:t> per </a:t>
            </a:r>
            <a:r>
              <a:rPr lang="en-US" sz="3200" dirty="0" err="1">
                <a:latin typeface="Calibri"/>
                <a:cs typeface="Calibri"/>
              </a:rPr>
              <a:t>conubia</a:t>
            </a:r>
            <a:r>
              <a:rPr lang="en-US" sz="3200" dirty="0">
                <a:latin typeface="Calibri"/>
                <a:cs typeface="Calibri"/>
              </a:rPr>
              <a:t> nostra, per </a:t>
            </a:r>
            <a:r>
              <a:rPr lang="en-US" sz="3200" dirty="0" err="1">
                <a:latin typeface="Calibri"/>
                <a:cs typeface="Calibri"/>
              </a:rPr>
              <a:t>inceptos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himenaeos</a:t>
            </a:r>
            <a:r>
              <a:rPr lang="en-US" sz="3200" dirty="0">
                <a:latin typeface="Calibri"/>
                <a:cs typeface="Calibri"/>
              </a:rPr>
              <a:t>. </a:t>
            </a:r>
            <a:r>
              <a:rPr lang="en-US" sz="3200" dirty="0" err="1">
                <a:latin typeface="Calibri"/>
                <a:cs typeface="Calibri"/>
              </a:rPr>
              <a:t>Etiam</a:t>
            </a:r>
            <a:r>
              <a:rPr lang="en-US" sz="3200" dirty="0">
                <a:latin typeface="Calibri"/>
                <a:cs typeface="Calibri"/>
              </a:rPr>
              <a:t> semper </a:t>
            </a:r>
            <a:r>
              <a:rPr lang="en-US" sz="3200" dirty="0" err="1">
                <a:latin typeface="Calibri"/>
                <a:cs typeface="Calibri"/>
              </a:rPr>
              <a:t>orci</a:t>
            </a:r>
            <a:r>
              <a:rPr lang="en-US" sz="3200" dirty="0">
                <a:latin typeface="Calibri"/>
                <a:cs typeface="Calibri"/>
              </a:rPr>
              <a:t> a ligula </a:t>
            </a:r>
            <a:r>
              <a:rPr lang="en-US" sz="3200" dirty="0" err="1">
                <a:latin typeface="Calibri"/>
                <a:cs typeface="Calibri"/>
              </a:rPr>
              <a:t>ultricies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convallis</a:t>
            </a:r>
            <a:r>
              <a:rPr lang="en-US" sz="3200" dirty="0">
                <a:latin typeface="Calibri"/>
                <a:cs typeface="Calibri"/>
              </a:rPr>
              <a:t>. </a:t>
            </a:r>
            <a:r>
              <a:rPr lang="en-US" sz="3200" dirty="0" err="1">
                <a:latin typeface="Calibri"/>
                <a:cs typeface="Calibri"/>
              </a:rPr>
              <a:t>Sed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vel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risus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nec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augue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consequat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egestas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vel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ut</a:t>
            </a:r>
            <a:r>
              <a:rPr lang="en-US" sz="3200" dirty="0">
                <a:latin typeface="Calibri"/>
                <a:cs typeface="Calibri"/>
              </a:rPr>
              <a:t> diam. </a:t>
            </a:r>
            <a:r>
              <a:rPr lang="en-US" sz="3200" dirty="0" err="1">
                <a:latin typeface="Calibri"/>
                <a:cs typeface="Calibri"/>
              </a:rPr>
              <a:t>Nulla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sodales</a:t>
            </a:r>
            <a:r>
              <a:rPr lang="en-US" sz="3200" dirty="0">
                <a:latin typeface="Calibri"/>
                <a:cs typeface="Calibri"/>
              </a:rPr>
              <a:t> lacus et semper </a:t>
            </a:r>
            <a:r>
              <a:rPr lang="en-US" sz="3200" dirty="0" err="1">
                <a:latin typeface="Calibri"/>
                <a:cs typeface="Calibri"/>
              </a:rPr>
              <a:t>facilisis</a:t>
            </a:r>
            <a:r>
              <a:rPr lang="en-US" sz="3200" dirty="0">
                <a:latin typeface="Calibri"/>
                <a:cs typeface="Calibri"/>
              </a:rPr>
              <a:t>.</a:t>
            </a:r>
          </a:p>
          <a:p>
            <a:endParaRPr lang="en-US" sz="3200" dirty="0">
              <a:latin typeface="Calibri"/>
              <a:cs typeface="Calibri"/>
            </a:endParaRPr>
          </a:p>
          <a:p>
            <a:pPr marL="457200" indent="-457200">
              <a:buFont typeface="Arial"/>
              <a:buChar char="•"/>
            </a:pPr>
            <a:r>
              <a:rPr lang="en-US" sz="3200" dirty="0" err="1">
                <a:latin typeface="Calibri"/>
                <a:cs typeface="Calibri"/>
              </a:rPr>
              <a:t>Lorem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ipsum</a:t>
            </a:r>
            <a:r>
              <a:rPr lang="en-US" sz="3200" dirty="0">
                <a:latin typeface="Calibri"/>
                <a:cs typeface="Calibri"/>
              </a:rPr>
              <a:t> dolor sit </a:t>
            </a:r>
            <a:r>
              <a:rPr lang="en-US" sz="3200" dirty="0" err="1">
                <a:latin typeface="Calibri"/>
                <a:cs typeface="Calibri"/>
              </a:rPr>
              <a:t>amet</a:t>
            </a:r>
            <a:r>
              <a:rPr lang="en-US" sz="3200" dirty="0">
                <a:latin typeface="Calibri"/>
                <a:cs typeface="Calibri"/>
              </a:rPr>
              <a:t>, </a:t>
            </a:r>
            <a:r>
              <a:rPr lang="en-US" sz="3200" dirty="0" err="1">
                <a:latin typeface="Calibri"/>
                <a:cs typeface="Calibri"/>
              </a:rPr>
              <a:t>consectetur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adipiscing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elit</a:t>
            </a:r>
            <a:r>
              <a:rPr lang="en-US" sz="3200" dirty="0">
                <a:latin typeface="Calibri"/>
                <a:cs typeface="Calibri"/>
              </a:rPr>
              <a:t>. </a:t>
            </a:r>
            <a:r>
              <a:rPr lang="en-US" sz="3200" dirty="0" err="1">
                <a:latin typeface="Calibri"/>
                <a:cs typeface="Calibri"/>
              </a:rPr>
              <a:t>Pellen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tesque</a:t>
            </a:r>
            <a:r>
              <a:rPr lang="en-US" sz="3200" dirty="0">
                <a:latin typeface="Calibri"/>
                <a:cs typeface="Calibri"/>
              </a:rPr>
              <a:t> dui </a:t>
            </a:r>
            <a:r>
              <a:rPr lang="en-US" sz="3200" dirty="0" err="1">
                <a:latin typeface="Calibri"/>
                <a:cs typeface="Calibri"/>
              </a:rPr>
              <a:t>orci</a:t>
            </a:r>
            <a:r>
              <a:rPr lang="en-US" sz="3200" dirty="0">
                <a:latin typeface="Calibri"/>
                <a:cs typeface="Calibri"/>
              </a:rPr>
              <a:t>, </a:t>
            </a:r>
            <a:r>
              <a:rPr lang="en-US" sz="3200" dirty="0" err="1">
                <a:latin typeface="Calibri"/>
                <a:cs typeface="Calibri"/>
              </a:rPr>
              <a:t>rhoncus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interdum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adipiscing</a:t>
            </a:r>
            <a:r>
              <a:rPr lang="en-US" sz="3200" dirty="0">
                <a:latin typeface="Calibri"/>
                <a:cs typeface="Calibri"/>
              </a:rPr>
              <a:t> et, </a:t>
            </a:r>
            <a:r>
              <a:rPr lang="en-US" sz="3200" dirty="0" err="1">
                <a:latin typeface="Calibri"/>
                <a:cs typeface="Calibri"/>
              </a:rPr>
              <a:t>sollicitudin</a:t>
            </a:r>
            <a:r>
              <a:rPr lang="en-US" sz="3200" dirty="0">
                <a:latin typeface="Calibri"/>
                <a:cs typeface="Calibri"/>
              </a:rPr>
              <a:t> non. </a:t>
            </a:r>
          </a:p>
          <a:p>
            <a:pPr marL="457200" indent="-457200">
              <a:buFont typeface="Arial"/>
              <a:buChar char="•"/>
            </a:pPr>
            <a:endParaRPr lang="en-US" sz="3200" dirty="0">
              <a:latin typeface="Calibri"/>
              <a:cs typeface="Calibri"/>
            </a:endParaRPr>
          </a:p>
          <a:p>
            <a:pPr marL="457200" indent="-457200">
              <a:buFont typeface="Arial"/>
              <a:buChar char="•"/>
            </a:pPr>
            <a:r>
              <a:rPr lang="en-US" sz="3200" dirty="0" err="1">
                <a:latin typeface="Calibri"/>
                <a:cs typeface="Calibri"/>
              </a:rPr>
              <a:t>Nunc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consequat</a:t>
            </a:r>
            <a:r>
              <a:rPr lang="en-US" sz="3200" dirty="0">
                <a:latin typeface="Calibri"/>
                <a:cs typeface="Calibri"/>
              </a:rPr>
              <a:t>, </a:t>
            </a:r>
            <a:r>
              <a:rPr lang="en-US" sz="3200" dirty="0" err="1">
                <a:latin typeface="Calibri"/>
                <a:cs typeface="Calibri"/>
              </a:rPr>
              <a:t>metus</a:t>
            </a:r>
            <a:r>
              <a:rPr lang="en-US" sz="3200" dirty="0">
                <a:latin typeface="Calibri"/>
                <a:cs typeface="Calibri"/>
              </a:rPr>
              <a:t> ac </a:t>
            </a:r>
            <a:r>
              <a:rPr lang="en-US" sz="3200" dirty="0" err="1">
                <a:latin typeface="Calibri"/>
                <a:cs typeface="Calibri"/>
              </a:rPr>
              <a:t>sagittis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aliquam</a:t>
            </a:r>
            <a:r>
              <a:rPr lang="en-US" sz="3200" dirty="0">
                <a:latin typeface="Calibri"/>
                <a:cs typeface="Calibri"/>
              </a:rPr>
              <a:t>, </a:t>
            </a:r>
            <a:r>
              <a:rPr lang="en-US" sz="3200" dirty="0" err="1">
                <a:latin typeface="Calibri"/>
                <a:cs typeface="Calibri"/>
              </a:rPr>
              <a:t>purus</a:t>
            </a:r>
            <a:r>
              <a:rPr lang="en-US" sz="3200" dirty="0">
                <a:latin typeface="Calibri"/>
                <a:cs typeface="Calibri"/>
              </a:rPr>
              <a:t> quam </a:t>
            </a:r>
            <a:r>
              <a:rPr lang="en-US" sz="3200" dirty="0" err="1">
                <a:latin typeface="Calibri"/>
                <a:cs typeface="Calibri"/>
              </a:rPr>
              <a:t>euismod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purus</a:t>
            </a:r>
            <a:r>
              <a:rPr lang="en-US" sz="3200" dirty="0">
                <a:latin typeface="Calibri"/>
                <a:cs typeface="Calibri"/>
              </a:rPr>
              <a:t>, non </a:t>
            </a:r>
            <a:r>
              <a:rPr lang="en-US" sz="3200" dirty="0" err="1">
                <a:latin typeface="Calibri"/>
                <a:cs typeface="Calibri"/>
              </a:rPr>
              <a:t>ullamcorper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augue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orci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eget</a:t>
            </a:r>
            <a:r>
              <a:rPr lang="en-US" sz="3200" dirty="0">
                <a:latin typeface="Calibri"/>
                <a:cs typeface="Calibri"/>
              </a:rPr>
              <a:t> ligula. </a:t>
            </a:r>
            <a:r>
              <a:rPr lang="en-US" sz="3200" dirty="0" err="1">
                <a:latin typeface="Calibri"/>
                <a:cs typeface="Calibri"/>
              </a:rPr>
              <a:t>Duis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sed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purus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rutrum</a:t>
            </a:r>
            <a:r>
              <a:rPr lang="en-US" sz="3200" dirty="0">
                <a:latin typeface="Calibri"/>
                <a:cs typeface="Calibri"/>
              </a:rPr>
              <a:t>, </a:t>
            </a:r>
            <a:r>
              <a:rPr lang="en-US" sz="3200" dirty="0" err="1">
                <a:latin typeface="Calibri"/>
                <a:cs typeface="Calibri"/>
              </a:rPr>
              <a:t>vulputate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nunc</a:t>
            </a:r>
            <a:r>
              <a:rPr lang="en-US" sz="3200" dirty="0">
                <a:latin typeface="Calibri"/>
                <a:cs typeface="Calibri"/>
              </a:rPr>
              <a:t> id, </a:t>
            </a:r>
            <a:r>
              <a:rPr lang="en-US" sz="3200" dirty="0" err="1">
                <a:latin typeface="Calibri"/>
                <a:cs typeface="Calibri"/>
              </a:rPr>
              <a:t>viverra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nunc</a:t>
            </a:r>
            <a:r>
              <a:rPr lang="en-US" sz="3200" dirty="0">
                <a:latin typeface="Calibri"/>
                <a:cs typeface="Calibri"/>
              </a:rPr>
              <a:t>. </a:t>
            </a:r>
          </a:p>
          <a:p>
            <a:pPr marL="457200" indent="-457200">
              <a:buFont typeface="Arial"/>
              <a:buChar char="•"/>
            </a:pPr>
            <a:endParaRPr lang="en-US" sz="3200" dirty="0">
              <a:latin typeface="Calibri"/>
              <a:cs typeface="Calibri"/>
            </a:endParaRPr>
          </a:p>
          <a:p>
            <a:pPr marL="457200" indent="-457200">
              <a:buFont typeface="Arial"/>
              <a:buChar char="•"/>
            </a:pPr>
            <a:r>
              <a:rPr lang="en-US" sz="3200" dirty="0">
                <a:latin typeface="Calibri"/>
                <a:cs typeface="Calibri"/>
              </a:rPr>
              <a:t>Maecenas </a:t>
            </a:r>
            <a:r>
              <a:rPr lang="en-US" sz="3200" dirty="0" err="1">
                <a:latin typeface="Calibri"/>
                <a:cs typeface="Calibri"/>
              </a:rPr>
              <a:t>euismod</a:t>
            </a:r>
            <a:r>
              <a:rPr lang="en-US" sz="3200" dirty="0">
                <a:latin typeface="Calibri"/>
                <a:cs typeface="Calibri"/>
              </a:rPr>
              <a:t> at </a:t>
            </a:r>
            <a:r>
              <a:rPr lang="en-US" sz="3200" dirty="0" err="1">
                <a:latin typeface="Calibri"/>
                <a:cs typeface="Calibri"/>
              </a:rPr>
              <a:t>est</a:t>
            </a:r>
            <a:r>
              <a:rPr lang="en-US" sz="3200" dirty="0">
                <a:latin typeface="Calibri"/>
                <a:cs typeface="Calibri"/>
              </a:rPr>
              <a:t> et </a:t>
            </a:r>
            <a:r>
              <a:rPr lang="en-US" sz="3200" dirty="0" err="1">
                <a:latin typeface="Calibri"/>
                <a:cs typeface="Calibri"/>
              </a:rPr>
              <a:t>dapibus</a:t>
            </a:r>
            <a:r>
              <a:rPr lang="en-US" sz="3200" dirty="0">
                <a:latin typeface="Calibri"/>
                <a:cs typeface="Calibri"/>
              </a:rPr>
              <a:t>. </a:t>
            </a:r>
            <a:r>
              <a:rPr lang="en-US" sz="3200" dirty="0" err="1">
                <a:latin typeface="Calibri"/>
                <a:cs typeface="Calibri"/>
              </a:rPr>
              <a:t>Suspendisse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egestas</a:t>
            </a:r>
            <a:r>
              <a:rPr lang="en-US" sz="3200" dirty="0">
                <a:latin typeface="Calibri"/>
                <a:cs typeface="Calibri"/>
              </a:rPr>
              <a:t> dui </a:t>
            </a:r>
            <a:r>
              <a:rPr lang="en-US" sz="3200" dirty="0" err="1">
                <a:latin typeface="Calibri"/>
                <a:cs typeface="Calibri"/>
              </a:rPr>
              <a:t>tellus</a:t>
            </a:r>
            <a:r>
              <a:rPr lang="en-US" sz="3200" dirty="0">
                <a:latin typeface="Calibri"/>
                <a:cs typeface="Calibri"/>
              </a:rPr>
              <a:t>, </a:t>
            </a:r>
            <a:r>
              <a:rPr lang="en-US" sz="3200" dirty="0" err="1">
                <a:latin typeface="Calibri"/>
                <a:cs typeface="Calibri"/>
              </a:rPr>
              <a:t>ut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feugiat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massa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fringilla</a:t>
            </a:r>
            <a:r>
              <a:rPr lang="en-US" sz="3200" dirty="0">
                <a:latin typeface="Calibri"/>
                <a:cs typeface="Calibri"/>
              </a:rPr>
              <a:t> in. </a:t>
            </a:r>
            <a:r>
              <a:rPr lang="en-US" sz="3200" dirty="0" err="1">
                <a:latin typeface="Calibri"/>
                <a:cs typeface="Calibri"/>
              </a:rPr>
              <a:t>Sed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eget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diam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mollis</a:t>
            </a:r>
            <a:r>
              <a:rPr lang="en-US" sz="3200" dirty="0">
                <a:latin typeface="Calibri"/>
                <a:cs typeface="Calibri"/>
              </a:rPr>
              <a:t>, </a:t>
            </a:r>
            <a:r>
              <a:rPr lang="en-US" sz="3200" dirty="0" err="1">
                <a:latin typeface="Calibri"/>
                <a:cs typeface="Calibri"/>
              </a:rPr>
              <a:t>tristique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nunc</a:t>
            </a:r>
            <a:r>
              <a:rPr lang="en-US" sz="3200" dirty="0">
                <a:latin typeface="Calibri"/>
                <a:cs typeface="Calibri"/>
              </a:rPr>
              <a:t> ac, </a:t>
            </a:r>
            <a:r>
              <a:rPr lang="en-US" sz="3200" dirty="0" err="1">
                <a:latin typeface="Calibri"/>
                <a:cs typeface="Calibri"/>
              </a:rPr>
              <a:t>volutpat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elit</a:t>
            </a:r>
            <a:r>
              <a:rPr lang="en-US" sz="3200" dirty="0">
                <a:latin typeface="Calibri"/>
                <a:cs typeface="Calibri"/>
              </a:rPr>
              <a:t>. </a:t>
            </a:r>
            <a:r>
              <a:rPr lang="en-US" sz="3200" dirty="0" err="1">
                <a:latin typeface="Calibri"/>
                <a:cs typeface="Calibri"/>
              </a:rPr>
              <a:t>Curabitur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quis</a:t>
            </a:r>
            <a:r>
              <a:rPr lang="en-US" sz="3200" dirty="0">
                <a:latin typeface="Calibri"/>
                <a:cs typeface="Calibri"/>
              </a:rPr>
              <a:t> tempus ante, </a:t>
            </a:r>
            <a:r>
              <a:rPr lang="en-US" sz="3200" dirty="0" err="1">
                <a:latin typeface="Calibri"/>
                <a:cs typeface="Calibri"/>
              </a:rPr>
              <a:t>eget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hendrerit</a:t>
            </a:r>
            <a:r>
              <a:rPr lang="en-US" sz="3200" dirty="0">
                <a:latin typeface="Calibri"/>
                <a:cs typeface="Calibri"/>
              </a:rPr>
              <a:t> ligula. </a:t>
            </a:r>
            <a:r>
              <a:rPr lang="en-US" sz="3200" dirty="0" err="1">
                <a:latin typeface="Calibri"/>
                <a:cs typeface="Calibri"/>
              </a:rPr>
              <a:t>Sed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dignissim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lectus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eget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rutrum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laoreet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hendrerit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purus</a:t>
            </a:r>
            <a:r>
              <a:rPr lang="en-US" sz="3200" dirty="0">
                <a:latin typeface="Calibri"/>
                <a:cs typeface="Calibri"/>
              </a:rPr>
              <a:t>. </a:t>
            </a:r>
          </a:p>
          <a:p>
            <a:pPr marL="457200" indent="-457200">
              <a:buFont typeface="Arial"/>
              <a:buChar char="•"/>
            </a:pPr>
            <a:endParaRPr lang="en-US" sz="3200" dirty="0">
              <a:solidFill>
                <a:srgbClr val="FFFFFF"/>
              </a:solidFill>
              <a:latin typeface="Calibri"/>
              <a:cs typeface="Calibri"/>
            </a:endParaRPr>
          </a:p>
          <a:p>
            <a:r>
              <a:rPr lang="en-US" sz="3200" dirty="0" err="1">
                <a:latin typeface="Calibri"/>
                <a:cs typeface="Calibri"/>
              </a:rPr>
              <a:t>Mauris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sem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lorem</a:t>
            </a:r>
            <a:r>
              <a:rPr lang="en-US" sz="3200" dirty="0">
                <a:latin typeface="Calibri"/>
                <a:cs typeface="Calibri"/>
              </a:rPr>
              <a:t>, </a:t>
            </a:r>
            <a:r>
              <a:rPr lang="en-US" sz="3200" dirty="0" err="1">
                <a:latin typeface="Calibri"/>
                <a:cs typeface="Calibri"/>
              </a:rPr>
              <a:t>sodales</a:t>
            </a:r>
            <a:r>
              <a:rPr lang="en-US" sz="3200" dirty="0">
                <a:latin typeface="Calibri"/>
                <a:cs typeface="Calibri"/>
              </a:rPr>
              <a:t> id </a:t>
            </a:r>
            <a:r>
              <a:rPr lang="en-US" sz="3200" dirty="0" err="1">
                <a:latin typeface="Calibri"/>
                <a:cs typeface="Calibri"/>
              </a:rPr>
              <a:t>vestibulum</a:t>
            </a:r>
            <a:r>
              <a:rPr lang="en-US" sz="3200" dirty="0">
                <a:latin typeface="Calibri"/>
                <a:cs typeface="Calibri"/>
              </a:rPr>
              <a:t> sit </a:t>
            </a:r>
            <a:r>
              <a:rPr lang="en-US" sz="3200" dirty="0" err="1">
                <a:latin typeface="Calibri"/>
                <a:cs typeface="Calibri"/>
              </a:rPr>
              <a:t>amet</a:t>
            </a:r>
            <a:r>
              <a:rPr lang="en-US" sz="3200" dirty="0">
                <a:latin typeface="Calibri"/>
                <a:cs typeface="Calibri"/>
              </a:rPr>
              <a:t>, tempus </a:t>
            </a:r>
            <a:r>
              <a:rPr lang="en-US" sz="3200" dirty="0" err="1">
                <a:latin typeface="Calibri"/>
                <a:cs typeface="Calibri"/>
              </a:rPr>
              <a:t>nec</a:t>
            </a:r>
            <a:r>
              <a:rPr lang="en-US" sz="3200" dirty="0">
                <a:latin typeface="Calibri"/>
                <a:cs typeface="Calibri"/>
              </a:rPr>
              <a:t> lacus. </a:t>
            </a:r>
            <a:r>
              <a:rPr lang="en-US" sz="3200" dirty="0" err="1">
                <a:latin typeface="Calibri"/>
                <a:cs typeface="Calibri"/>
              </a:rPr>
              <a:t>Proin</a:t>
            </a:r>
            <a:r>
              <a:rPr lang="en-US" sz="3200" dirty="0">
                <a:latin typeface="Calibri"/>
                <a:cs typeface="Calibri"/>
              </a:rPr>
              <a:t> id </a:t>
            </a:r>
            <a:r>
              <a:rPr lang="en-US" sz="3200" dirty="0" err="1">
                <a:latin typeface="Calibri"/>
                <a:cs typeface="Calibri"/>
              </a:rPr>
              <a:t>varius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urna</a:t>
            </a:r>
            <a:r>
              <a:rPr lang="en-US" sz="3200" dirty="0">
                <a:latin typeface="Calibri"/>
                <a:cs typeface="Calibri"/>
              </a:rPr>
              <a:t>. </a:t>
            </a:r>
            <a:r>
              <a:rPr lang="en-US" sz="3200" dirty="0" err="1">
                <a:latin typeface="Calibri"/>
                <a:cs typeface="Calibri"/>
              </a:rPr>
              <a:t>Curabitur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quis</a:t>
            </a:r>
            <a:r>
              <a:rPr lang="en-US" sz="3200" dirty="0">
                <a:latin typeface="Calibri"/>
                <a:cs typeface="Calibri"/>
              </a:rPr>
              <a:t> tempus ante, </a:t>
            </a:r>
            <a:r>
              <a:rPr lang="en-US" sz="3200" dirty="0" err="1">
                <a:latin typeface="Calibri"/>
                <a:cs typeface="Calibri"/>
              </a:rPr>
              <a:t>eget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hendrerit</a:t>
            </a:r>
            <a:r>
              <a:rPr lang="en-US" sz="3200" dirty="0">
                <a:latin typeface="Calibri"/>
                <a:cs typeface="Calibri"/>
              </a:rPr>
              <a:t> ligula. </a:t>
            </a:r>
          </a:p>
          <a:p>
            <a:endParaRPr lang="en-US" sz="3200" dirty="0">
              <a:latin typeface="Calibri"/>
              <a:cs typeface="Calibri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latin typeface="Calibri"/>
                <a:cs typeface="Calibri"/>
              </a:rPr>
              <a:t>In id </a:t>
            </a:r>
            <a:r>
              <a:rPr lang="en-US" sz="3200" dirty="0" err="1">
                <a:latin typeface="Calibri"/>
                <a:cs typeface="Calibri"/>
              </a:rPr>
              <a:t>scelerisque</a:t>
            </a:r>
            <a:r>
              <a:rPr lang="en-US" sz="3200" dirty="0">
                <a:latin typeface="Calibri"/>
                <a:cs typeface="Calibri"/>
              </a:rPr>
              <a:t> ligula. </a:t>
            </a:r>
            <a:r>
              <a:rPr lang="en-US" sz="3200" dirty="0" err="1">
                <a:latin typeface="Calibri"/>
                <a:cs typeface="Calibri"/>
              </a:rPr>
              <a:t>Nulla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feugiat</a:t>
            </a:r>
            <a:r>
              <a:rPr lang="en-US" sz="3200" dirty="0">
                <a:latin typeface="Calibri"/>
                <a:cs typeface="Calibri"/>
              </a:rPr>
              <a:t> mi sit </a:t>
            </a:r>
            <a:r>
              <a:rPr lang="en-US" sz="3200" dirty="0" err="1">
                <a:latin typeface="Calibri"/>
                <a:cs typeface="Calibri"/>
              </a:rPr>
              <a:t>amet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nisl</a:t>
            </a:r>
            <a:r>
              <a:rPr lang="en-US" sz="3200" dirty="0">
                <a:latin typeface="Calibri"/>
                <a:cs typeface="Calibri"/>
              </a:rPr>
              <a:t> semper </a:t>
            </a:r>
            <a:r>
              <a:rPr lang="en-US" sz="3200" dirty="0" err="1">
                <a:latin typeface="Calibri"/>
                <a:cs typeface="Calibri"/>
              </a:rPr>
              <a:t>pulvinar</a:t>
            </a:r>
            <a:r>
              <a:rPr lang="en-US" sz="3200" dirty="0">
                <a:latin typeface="Calibri"/>
                <a:cs typeface="Calibri"/>
              </a:rPr>
              <a:t>. </a:t>
            </a:r>
            <a:r>
              <a:rPr lang="en-US" sz="3200" dirty="0" err="1">
                <a:latin typeface="Calibri"/>
                <a:cs typeface="Calibri"/>
              </a:rPr>
              <a:t>Suspendisse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iaculis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nulla</a:t>
            </a:r>
            <a:r>
              <a:rPr lang="en-US" sz="3200" dirty="0">
                <a:latin typeface="Calibri"/>
                <a:cs typeface="Calibri"/>
              </a:rPr>
              <a:t> sit </a:t>
            </a:r>
            <a:r>
              <a:rPr lang="en-US" sz="3200" dirty="0" err="1">
                <a:latin typeface="Calibri"/>
                <a:cs typeface="Calibri"/>
              </a:rPr>
              <a:t>amet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risus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condimentum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hendrerit</a:t>
            </a:r>
            <a:r>
              <a:rPr lang="en-US" sz="3200" dirty="0">
                <a:latin typeface="Calibri"/>
                <a:cs typeface="Calibri"/>
              </a:rPr>
              <a:t>. </a:t>
            </a:r>
            <a:r>
              <a:rPr lang="en-US" sz="3200" dirty="0" err="1">
                <a:latin typeface="Calibri"/>
                <a:cs typeface="Calibri"/>
              </a:rPr>
              <a:t>Praesent</a:t>
            </a:r>
            <a:r>
              <a:rPr lang="en-US" sz="3200" dirty="0">
                <a:latin typeface="Calibri"/>
                <a:cs typeface="Calibri"/>
              </a:rPr>
              <a:t> ac magna </a:t>
            </a:r>
            <a:r>
              <a:rPr lang="en-US" sz="3200" dirty="0" err="1">
                <a:latin typeface="Calibri"/>
                <a:cs typeface="Calibri"/>
              </a:rPr>
              <a:t>arcu</a:t>
            </a:r>
            <a:r>
              <a:rPr lang="en-US" sz="3200" dirty="0">
                <a:latin typeface="Calibri"/>
                <a:cs typeface="Calibri"/>
              </a:rPr>
              <a:t>. </a:t>
            </a:r>
            <a:r>
              <a:rPr lang="en-US" sz="3200" dirty="0" err="1">
                <a:latin typeface="Calibri"/>
                <a:cs typeface="Calibri"/>
              </a:rPr>
              <a:t>Aliquam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erat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volutpat</a:t>
            </a:r>
            <a:r>
              <a:rPr lang="en-US" sz="3200" dirty="0">
                <a:latin typeface="Calibri"/>
                <a:cs typeface="Calibri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endParaRPr lang="en-US" sz="3200" dirty="0">
              <a:latin typeface="Calibri"/>
              <a:cs typeface="Calibri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dirty="0" err="1">
                <a:latin typeface="Calibri"/>
                <a:cs typeface="Calibri"/>
              </a:rPr>
              <a:t>Sed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dignissim</a:t>
            </a:r>
            <a:r>
              <a:rPr lang="en-US" sz="3200" dirty="0">
                <a:latin typeface="Calibri"/>
                <a:cs typeface="Calibri"/>
              </a:rPr>
              <a:t> mi sit </a:t>
            </a:r>
            <a:r>
              <a:rPr lang="en-US" sz="3200" dirty="0" err="1">
                <a:latin typeface="Calibri"/>
                <a:cs typeface="Calibri"/>
              </a:rPr>
              <a:t>amet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convallis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gravida</a:t>
            </a:r>
            <a:r>
              <a:rPr lang="en-US" sz="3200" dirty="0">
                <a:latin typeface="Calibri"/>
                <a:cs typeface="Calibri"/>
              </a:rPr>
              <a:t>. </a:t>
            </a:r>
            <a:r>
              <a:rPr lang="en-US" sz="3200" dirty="0" err="1">
                <a:latin typeface="Calibri"/>
                <a:cs typeface="Calibri"/>
              </a:rPr>
              <a:t>Aliquam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erat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volutpat</a:t>
            </a:r>
            <a:r>
              <a:rPr lang="en-US" sz="3200" dirty="0">
                <a:latin typeface="Calibri"/>
                <a:cs typeface="Calibri"/>
              </a:rPr>
              <a:t>. </a:t>
            </a:r>
            <a:r>
              <a:rPr lang="en-US" sz="3200" dirty="0" err="1">
                <a:latin typeface="Calibri"/>
                <a:cs typeface="Calibri"/>
              </a:rPr>
              <a:t>Mauris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eu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ornare</a:t>
            </a:r>
            <a:r>
              <a:rPr lang="en-US" sz="3200" dirty="0">
                <a:latin typeface="Calibri"/>
                <a:cs typeface="Calibri"/>
              </a:rPr>
              <a:t> diam. </a:t>
            </a:r>
            <a:r>
              <a:rPr lang="en-US" sz="3200" dirty="0" err="1">
                <a:latin typeface="Calibri"/>
                <a:cs typeface="Calibri"/>
              </a:rPr>
              <a:t>Donec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pharetra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lacinia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erat</a:t>
            </a:r>
            <a:r>
              <a:rPr lang="en-US" sz="3200" dirty="0">
                <a:latin typeface="Calibri"/>
                <a:cs typeface="Calibri"/>
              </a:rPr>
              <a:t> id </a:t>
            </a:r>
            <a:r>
              <a:rPr lang="en-US" sz="3200" dirty="0" err="1">
                <a:latin typeface="Calibri"/>
                <a:cs typeface="Calibri"/>
              </a:rPr>
              <a:t>mollis</a:t>
            </a:r>
            <a:r>
              <a:rPr lang="en-US" sz="3200" dirty="0">
                <a:latin typeface="Calibri"/>
                <a:cs typeface="Calibri"/>
              </a:rPr>
              <a:t>. </a:t>
            </a:r>
            <a:r>
              <a:rPr lang="en-US" sz="3200" dirty="0" err="1">
                <a:latin typeface="Calibri"/>
                <a:cs typeface="Calibri"/>
              </a:rPr>
              <a:t>Nullam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erat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justo</a:t>
            </a:r>
            <a:r>
              <a:rPr lang="en-US" sz="3200" dirty="0">
                <a:latin typeface="Calibri"/>
                <a:cs typeface="Calibri"/>
              </a:rPr>
              <a:t>, </a:t>
            </a:r>
            <a:r>
              <a:rPr lang="en-US" sz="3200" dirty="0" err="1">
                <a:latin typeface="Calibri"/>
                <a:cs typeface="Calibri"/>
              </a:rPr>
              <a:t>aliquam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eu</a:t>
            </a:r>
            <a:r>
              <a:rPr lang="en-US" sz="3200" dirty="0">
                <a:latin typeface="Calibri"/>
                <a:cs typeface="Calibri"/>
              </a:rPr>
              <a:t> dui </a:t>
            </a:r>
            <a:r>
              <a:rPr lang="en-US" sz="3200" dirty="0" err="1">
                <a:latin typeface="Calibri"/>
                <a:cs typeface="Calibri"/>
              </a:rPr>
              <a:t>eget</a:t>
            </a:r>
            <a:r>
              <a:rPr lang="en-US" sz="3200" dirty="0">
                <a:latin typeface="Calibri"/>
                <a:cs typeface="Calibri"/>
              </a:rPr>
              <a:t>, </a:t>
            </a:r>
            <a:r>
              <a:rPr lang="en-US" sz="3200" dirty="0" err="1">
                <a:latin typeface="Calibri"/>
                <a:cs typeface="Calibri"/>
              </a:rPr>
              <a:t>aliquet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blandit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felis</a:t>
            </a:r>
            <a:r>
              <a:rPr lang="en-US" sz="3200" dirty="0">
                <a:latin typeface="Calibri"/>
                <a:cs typeface="Calibri"/>
              </a:rPr>
              <a:t>. </a:t>
            </a:r>
          </a:p>
          <a:p>
            <a:pPr marL="514350" indent="-514350">
              <a:buFont typeface="+mj-lt"/>
              <a:buAutoNum type="arabicPeriod"/>
            </a:pPr>
            <a:endParaRPr lang="en-US" sz="3200" dirty="0">
              <a:latin typeface="Calibri"/>
              <a:cs typeface="Calibri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dirty="0" err="1">
                <a:latin typeface="Calibri"/>
                <a:cs typeface="Calibri"/>
              </a:rPr>
              <a:t>Vivamus</a:t>
            </a:r>
            <a:r>
              <a:rPr lang="en-US" sz="3200" dirty="0">
                <a:latin typeface="Calibri"/>
                <a:cs typeface="Calibri"/>
              </a:rPr>
              <a:t> et </a:t>
            </a:r>
            <a:r>
              <a:rPr lang="en-US" sz="3200" dirty="0" err="1">
                <a:latin typeface="Calibri"/>
                <a:cs typeface="Calibri"/>
              </a:rPr>
              <a:t>felis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vel</a:t>
            </a:r>
            <a:r>
              <a:rPr lang="en-US" sz="3200" dirty="0">
                <a:latin typeface="Calibri"/>
                <a:cs typeface="Calibri"/>
              </a:rPr>
              <a:t> magna </a:t>
            </a:r>
            <a:r>
              <a:rPr lang="en-US" sz="3200" dirty="0" err="1">
                <a:latin typeface="Calibri"/>
                <a:cs typeface="Calibri"/>
              </a:rPr>
              <a:t>auctor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rutrum</a:t>
            </a:r>
            <a:r>
              <a:rPr lang="en-US" sz="3200" dirty="0">
                <a:latin typeface="Calibri"/>
                <a:cs typeface="Calibri"/>
              </a:rPr>
              <a:t> non id ante. </a:t>
            </a:r>
            <a:r>
              <a:rPr lang="en-US" sz="3200" dirty="0" err="1">
                <a:latin typeface="Calibri"/>
                <a:cs typeface="Calibri"/>
              </a:rPr>
              <a:t>Fusce</a:t>
            </a:r>
            <a:r>
              <a:rPr lang="en-US" sz="3200" dirty="0">
                <a:latin typeface="Calibri"/>
                <a:cs typeface="Calibri"/>
              </a:rPr>
              <a:t> ac </a:t>
            </a:r>
            <a:r>
              <a:rPr lang="en-US" sz="3200" dirty="0" err="1">
                <a:latin typeface="Calibri"/>
                <a:cs typeface="Calibri"/>
              </a:rPr>
              <a:t>euismod</a:t>
            </a:r>
            <a:r>
              <a:rPr lang="en-US" sz="3200" dirty="0">
                <a:latin typeface="Calibri"/>
                <a:cs typeface="Calibri"/>
              </a:rPr>
              <a:t> nisi, at tempus diam. </a:t>
            </a:r>
            <a:r>
              <a:rPr lang="en-US" sz="3200" dirty="0" err="1">
                <a:latin typeface="Calibri"/>
                <a:cs typeface="Calibri"/>
              </a:rPr>
              <a:t>Fusce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purus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lectus</a:t>
            </a:r>
            <a:r>
              <a:rPr lang="en-US" sz="3200" dirty="0">
                <a:latin typeface="Calibri"/>
                <a:cs typeface="Calibri"/>
              </a:rPr>
              <a:t>, </a:t>
            </a:r>
            <a:r>
              <a:rPr lang="en-US" sz="3200" dirty="0" err="1">
                <a:latin typeface="Calibri"/>
                <a:cs typeface="Calibri"/>
              </a:rPr>
              <a:t>malesuada</a:t>
            </a:r>
            <a:r>
              <a:rPr lang="en-US" sz="3200" dirty="0">
                <a:latin typeface="Calibri"/>
                <a:cs typeface="Calibri"/>
              </a:rPr>
              <a:t> et </a:t>
            </a:r>
            <a:r>
              <a:rPr lang="en-US" sz="3200" dirty="0" err="1">
                <a:latin typeface="Calibri"/>
                <a:cs typeface="Calibri"/>
              </a:rPr>
              <a:t>vulputate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quis</a:t>
            </a:r>
            <a:r>
              <a:rPr lang="en-US" sz="3200" dirty="0">
                <a:latin typeface="Calibri"/>
                <a:cs typeface="Calibri"/>
              </a:rPr>
              <a:t>, </a:t>
            </a:r>
            <a:r>
              <a:rPr lang="en-US" sz="3200" dirty="0" err="1">
                <a:latin typeface="Calibri"/>
                <a:cs typeface="Calibri"/>
              </a:rPr>
              <a:t>varius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sed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felis</a:t>
            </a:r>
            <a:r>
              <a:rPr lang="en-US" sz="3200" dirty="0">
                <a:latin typeface="Calibri"/>
                <a:cs typeface="Calibri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endParaRPr lang="en-US" sz="3200" dirty="0">
              <a:solidFill>
                <a:srgbClr val="FFFFFF"/>
              </a:solidFill>
              <a:latin typeface="Calibri"/>
              <a:cs typeface="Calibri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dirty="0" err="1">
                <a:latin typeface="Calibri"/>
                <a:cs typeface="Calibri"/>
              </a:rPr>
              <a:t>Vestibulum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accumsan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mauris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nec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accumsan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sollicitudin</a:t>
            </a:r>
            <a:r>
              <a:rPr lang="en-US" sz="3200" dirty="0">
                <a:latin typeface="Calibri"/>
                <a:cs typeface="Calibri"/>
              </a:rPr>
              <a:t>. Class </a:t>
            </a:r>
            <a:r>
              <a:rPr lang="en-US" sz="3200" dirty="0" err="1">
                <a:latin typeface="Calibri"/>
                <a:cs typeface="Calibri"/>
              </a:rPr>
              <a:t>aptent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taciti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sociosqu</a:t>
            </a:r>
            <a:r>
              <a:rPr lang="en-US" sz="3200" dirty="0">
                <a:latin typeface="Calibri"/>
                <a:cs typeface="Calibri"/>
              </a:rPr>
              <a:t> ad </a:t>
            </a:r>
            <a:r>
              <a:rPr lang="en-US" sz="3200" dirty="0" err="1">
                <a:latin typeface="Calibri"/>
                <a:cs typeface="Calibri"/>
              </a:rPr>
              <a:t>litora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torquent</a:t>
            </a:r>
            <a:r>
              <a:rPr lang="en-US" sz="3200" dirty="0">
                <a:latin typeface="Calibri"/>
                <a:cs typeface="Calibri"/>
              </a:rPr>
              <a:t> per </a:t>
            </a:r>
            <a:r>
              <a:rPr lang="en-US" sz="3200" dirty="0" err="1">
                <a:latin typeface="Calibri"/>
                <a:cs typeface="Calibri"/>
              </a:rPr>
              <a:t>conubia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nostrpurus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erat</a:t>
            </a:r>
            <a:r>
              <a:rPr lang="en-US" sz="3200" dirty="0">
                <a:latin typeface="Calibri"/>
                <a:cs typeface="Calibri"/>
              </a:rPr>
              <a:t>. </a:t>
            </a:r>
          </a:p>
          <a:p>
            <a:pPr marL="514350" indent="-514350">
              <a:buFont typeface="+mj-lt"/>
              <a:buAutoNum type="arabicPeriod"/>
            </a:pPr>
            <a:endParaRPr lang="en-US" sz="3200" dirty="0">
              <a:latin typeface="Calibri"/>
              <a:cs typeface="Calibri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dirty="0" err="1">
                <a:latin typeface="Calibri"/>
                <a:cs typeface="Calibri"/>
              </a:rPr>
              <a:t>Praesent</a:t>
            </a:r>
            <a:r>
              <a:rPr lang="en-US" sz="3200" dirty="0">
                <a:latin typeface="Calibri"/>
                <a:cs typeface="Calibri"/>
              </a:rPr>
              <a:t> ac magna </a:t>
            </a:r>
            <a:r>
              <a:rPr lang="en-US" sz="3200" dirty="0" err="1">
                <a:latin typeface="Calibri"/>
                <a:cs typeface="Calibri"/>
              </a:rPr>
              <a:t>arcu</a:t>
            </a:r>
            <a:r>
              <a:rPr lang="en-US" sz="3200" dirty="0">
                <a:latin typeface="Calibri"/>
                <a:cs typeface="Calibri"/>
              </a:rPr>
              <a:t>. </a:t>
            </a:r>
            <a:r>
              <a:rPr lang="en-US" sz="3200" dirty="0" err="1">
                <a:latin typeface="Calibri"/>
                <a:cs typeface="Calibri"/>
              </a:rPr>
              <a:t>Aliquam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erat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volutpat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euismod</a:t>
            </a:r>
            <a:r>
              <a:rPr lang="en-US" sz="3200" dirty="0">
                <a:latin typeface="Arial"/>
                <a:cs typeface="Arial"/>
              </a:rPr>
              <a:t>. </a:t>
            </a:r>
            <a:endParaRPr lang="en-US" sz="32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1930041" y="29912628"/>
            <a:ext cx="9930747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3200" b="1" spc="240" dirty="0">
                <a:solidFill>
                  <a:srgbClr val="EE0303"/>
                </a:solidFill>
                <a:latin typeface="Calibri"/>
                <a:cs typeface="Calibri"/>
              </a:rPr>
              <a:t>Contact Information Line 1</a:t>
            </a:r>
          </a:p>
          <a:p>
            <a:pPr algn="r"/>
            <a:r>
              <a:rPr lang="en-US" sz="3200" b="1" spc="240" dirty="0">
                <a:solidFill>
                  <a:srgbClr val="EE0303"/>
                </a:solidFill>
                <a:latin typeface="Calibri"/>
                <a:cs typeface="Calibri"/>
              </a:rPr>
              <a:t>Line 2</a:t>
            </a:r>
          </a:p>
        </p:txBody>
      </p:sp>
      <p:sp>
        <p:nvSpPr>
          <p:cNvPr id="34" name="Rectangle 33"/>
          <p:cNvSpPr/>
          <p:nvPr/>
        </p:nvSpPr>
        <p:spPr>
          <a:xfrm>
            <a:off x="15244761" y="18605192"/>
            <a:ext cx="11835564" cy="875192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38958" tIns="219479" rIns="438958" bIns="219479" spcCol="0" rtlCol="0" anchor="ctr"/>
          <a:lstStyle/>
          <a:p>
            <a:pPr algn="ctr"/>
            <a:endParaRPr lang="en-U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6B75E73-EB1E-EA4C-9EE0-E52FFDE68366}"/>
              </a:ext>
            </a:extLst>
          </p:cNvPr>
          <p:cNvSpPr txBox="1"/>
          <p:nvPr/>
        </p:nvSpPr>
        <p:spPr>
          <a:xfrm>
            <a:off x="2533290" y="6604572"/>
            <a:ext cx="11262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20000"/>
                </a:solidFill>
                <a:cs typeface="Calibri"/>
              </a:rPr>
              <a:t>Subheading 1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0D38810-EE14-144D-AFA9-0DC1065C3C0C}"/>
              </a:ext>
            </a:extLst>
          </p:cNvPr>
          <p:cNvSpPr txBox="1"/>
          <p:nvPr/>
        </p:nvSpPr>
        <p:spPr>
          <a:xfrm>
            <a:off x="2533290" y="7567078"/>
            <a:ext cx="11327570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 dirty="0" err="1">
                <a:cs typeface="Calibri"/>
              </a:rPr>
              <a:t>Lorem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ipsum</a:t>
            </a:r>
            <a:r>
              <a:rPr lang="en-US" sz="3200" dirty="0">
                <a:cs typeface="Calibri"/>
              </a:rPr>
              <a:t> dolor sit </a:t>
            </a:r>
            <a:r>
              <a:rPr lang="en-US" sz="3200" dirty="0" err="1">
                <a:cs typeface="Calibri"/>
              </a:rPr>
              <a:t>amet</a:t>
            </a:r>
            <a:r>
              <a:rPr lang="en-US" sz="3200" dirty="0">
                <a:cs typeface="Calibri"/>
              </a:rPr>
              <a:t>, </a:t>
            </a:r>
            <a:r>
              <a:rPr lang="en-US" sz="3200" dirty="0" err="1">
                <a:cs typeface="Calibri"/>
              </a:rPr>
              <a:t>consectetur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adipiscing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elit</a:t>
            </a:r>
            <a:r>
              <a:rPr lang="en-US" sz="3200" dirty="0">
                <a:cs typeface="Calibri"/>
              </a:rPr>
              <a:t>. </a:t>
            </a:r>
            <a:r>
              <a:rPr lang="en-US" sz="3200" dirty="0" err="1">
                <a:cs typeface="Calibri"/>
              </a:rPr>
              <a:t>Pellen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tesque</a:t>
            </a:r>
            <a:r>
              <a:rPr lang="en-US" sz="3200" dirty="0">
                <a:cs typeface="Calibri"/>
              </a:rPr>
              <a:t> dui </a:t>
            </a:r>
            <a:r>
              <a:rPr lang="en-US" sz="3200" dirty="0" err="1">
                <a:cs typeface="Calibri"/>
              </a:rPr>
              <a:t>orci</a:t>
            </a:r>
            <a:r>
              <a:rPr lang="en-US" sz="3200" dirty="0">
                <a:cs typeface="Calibri"/>
              </a:rPr>
              <a:t>, </a:t>
            </a:r>
            <a:r>
              <a:rPr lang="en-US" sz="3200" dirty="0" err="1">
                <a:cs typeface="Calibri"/>
              </a:rPr>
              <a:t>rhoncus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interdum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adipiscing</a:t>
            </a:r>
            <a:r>
              <a:rPr lang="en-US" sz="3200" dirty="0">
                <a:cs typeface="Calibri"/>
              </a:rPr>
              <a:t> et, </a:t>
            </a:r>
            <a:r>
              <a:rPr lang="en-US" sz="3200" dirty="0" err="1">
                <a:cs typeface="Calibri"/>
              </a:rPr>
              <a:t>sollicitudin</a:t>
            </a:r>
            <a:r>
              <a:rPr lang="en-US" sz="3200" dirty="0">
                <a:cs typeface="Calibri"/>
              </a:rPr>
              <a:t> non. </a:t>
            </a:r>
          </a:p>
          <a:p>
            <a:pPr marL="457200" indent="-457200">
              <a:buFont typeface="Arial"/>
              <a:buChar char="•"/>
            </a:pPr>
            <a:endParaRPr lang="en-US" sz="3200" dirty="0">
              <a:cs typeface="Calibri"/>
            </a:endParaRPr>
          </a:p>
          <a:p>
            <a:pPr marL="457200" indent="-457200">
              <a:buFont typeface="Arial"/>
              <a:buChar char="•"/>
            </a:pPr>
            <a:r>
              <a:rPr lang="en-US" sz="3200" dirty="0" err="1">
                <a:cs typeface="Calibri"/>
              </a:rPr>
              <a:t>Nunc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consequat</a:t>
            </a:r>
            <a:r>
              <a:rPr lang="en-US" sz="3200" dirty="0">
                <a:cs typeface="Calibri"/>
              </a:rPr>
              <a:t>, </a:t>
            </a:r>
            <a:r>
              <a:rPr lang="en-US" sz="3200" dirty="0" err="1">
                <a:cs typeface="Calibri"/>
              </a:rPr>
              <a:t>metus</a:t>
            </a:r>
            <a:r>
              <a:rPr lang="en-US" sz="3200" dirty="0">
                <a:cs typeface="Calibri"/>
              </a:rPr>
              <a:t> ac </a:t>
            </a:r>
            <a:r>
              <a:rPr lang="en-US" sz="3200" dirty="0" err="1">
                <a:cs typeface="Calibri"/>
              </a:rPr>
              <a:t>sagittis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aliquam</a:t>
            </a:r>
            <a:r>
              <a:rPr lang="en-US" sz="3200" dirty="0">
                <a:cs typeface="Calibri"/>
              </a:rPr>
              <a:t>, </a:t>
            </a:r>
            <a:r>
              <a:rPr lang="en-US" sz="3200" dirty="0" err="1">
                <a:cs typeface="Calibri"/>
              </a:rPr>
              <a:t>purus</a:t>
            </a:r>
            <a:r>
              <a:rPr lang="en-US" sz="3200" dirty="0">
                <a:cs typeface="Calibri"/>
              </a:rPr>
              <a:t> quam </a:t>
            </a:r>
            <a:r>
              <a:rPr lang="en-US" sz="3200" dirty="0" err="1">
                <a:cs typeface="Calibri"/>
              </a:rPr>
              <a:t>euismod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purus</a:t>
            </a:r>
            <a:r>
              <a:rPr lang="en-US" sz="3200" dirty="0">
                <a:cs typeface="Calibri"/>
              </a:rPr>
              <a:t>, non </a:t>
            </a:r>
            <a:r>
              <a:rPr lang="en-US" sz="3200" dirty="0" err="1">
                <a:cs typeface="Calibri"/>
              </a:rPr>
              <a:t>ullamcorper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augue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orci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eget</a:t>
            </a:r>
            <a:r>
              <a:rPr lang="en-US" sz="3200" dirty="0">
                <a:cs typeface="Calibri"/>
              </a:rPr>
              <a:t> ligula. </a:t>
            </a:r>
            <a:r>
              <a:rPr lang="en-US" sz="3200" dirty="0" err="1">
                <a:cs typeface="Calibri"/>
              </a:rPr>
              <a:t>Duis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sed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purus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rutrum</a:t>
            </a:r>
            <a:r>
              <a:rPr lang="en-US" sz="3200" dirty="0">
                <a:cs typeface="Calibri"/>
              </a:rPr>
              <a:t>, </a:t>
            </a:r>
            <a:r>
              <a:rPr lang="en-US" sz="3200" dirty="0" err="1">
                <a:cs typeface="Calibri"/>
              </a:rPr>
              <a:t>vulputate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nunc</a:t>
            </a:r>
            <a:r>
              <a:rPr lang="en-US" sz="3200" dirty="0">
                <a:cs typeface="Calibri"/>
              </a:rPr>
              <a:t> id, </a:t>
            </a:r>
            <a:r>
              <a:rPr lang="en-US" sz="3200" dirty="0" err="1">
                <a:cs typeface="Calibri"/>
              </a:rPr>
              <a:t>viverra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nunc</a:t>
            </a:r>
            <a:r>
              <a:rPr lang="en-US" sz="3200" dirty="0">
                <a:cs typeface="Calibri"/>
              </a:rPr>
              <a:t>. </a:t>
            </a:r>
            <a:r>
              <a:rPr lang="en-US" sz="3200" dirty="0" err="1">
                <a:cs typeface="Calibri"/>
              </a:rPr>
              <a:t>Praesent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eget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convallis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sapien</a:t>
            </a:r>
            <a:r>
              <a:rPr lang="en-US" sz="3200" dirty="0">
                <a:cs typeface="Calibri"/>
              </a:rPr>
              <a:t>. </a:t>
            </a:r>
            <a:r>
              <a:rPr lang="en-US" sz="3200" dirty="0" err="1">
                <a:cs typeface="Calibri"/>
              </a:rPr>
              <a:t>Fusce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nec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molestie</a:t>
            </a:r>
            <a:r>
              <a:rPr lang="en-US" sz="3200" dirty="0">
                <a:cs typeface="Calibri"/>
              </a:rPr>
              <a:t> lacus. </a:t>
            </a:r>
            <a:r>
              <a:rPr lang="en-US" sz="3200" dirty="0" err="1">
                <a:cs typeface="Calibri"/>
              </a:rPr>
              <a:t>Etiam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ut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augue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purus</a:t>
            </a:r>
            <a:r>
              <a:rPr lang="en-US" sz="3200" dirty="0">
                <a:cs typeface="Calibri"/>
              </a:rPr>
              <a:t>. Integer </a:t>
            </a:r>
            <a:r>
              <a:rPr lang="en-US" sz="3200" dirty="0" err="1">
                <a:cs typeface="Calibri"/>
              </a:rPr>
              <a:t>scelerisque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metus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quis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egestas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congue</a:t>
            </a:r>
            <a:r>
              <a:rPr lang="en-US" sz="3200" dirty="0">
                <a:cs typeface="Calibri"/>
              </a:rPr>
              <a:t>. </a:t>
            </a:r>
          </a:p>
          <a:p>
            <a:pPr marL="457200" indent="-457200">
              <a:buFont typeface="Arial"/>
              <a:buChar char="•"/>
            </a:pPr>
            <a:endParaRPr lang="en-US" sz="3200" dirty="0">
              <a:cs typeface="Calibri"/>
            </a:endParaRPr>
          </a:p>
          <a:p>
            <a:pPr marL="457200" indent="-457200">
              <a:buFont typeface="Arial"/>
              <a:buChar char="•"/>
            </a:pPr>
            <a:r>
              <a:rPr lang="en-US" sz="3200" dirty="0">
                <a:cs typeface="Calibri"/>
              </a:rPr>
              <a:t>Maecenas </a:t>
            </a:r>
            <a:r>
              <a:rPr lang="en-US" sz="3200" dirty="0" err="1">
                <a:cs typeface="Calibri"/>
              </a:rPr>
              <a:t>euismod</a:t>
            </a:r>
            <a:r>
              <a:rPr lang="en-US" sz="3200" dirty="0">
                <a:cs typeface="Calibri"/>
              </a:rPr>
              <a:t> at </a:t>
            </a:r>
            <a:r>
              <a:rPr lang="en-US" sz="3200" dirty="0" err="1">
                <a:cs typeface="Calibri"/>
              </a:rPr>
              <a:t>est</a:t>
            </a:r>
            <a:r>
              <a:rPr lang="en-US" sz="3200" dirty="0">
                <a:cs typeface="Calibri"/>
              </a:rPr>
              <a:t> et </a:t>
            </a:r>
            <a:r>
              <a:rPr lang="en-US" sz="3200" dirty="0" err="1">
                <a:cs typeface="Calibri"/>
              </a:rPr>
              <a:t>dapibus</a:t>
            </a:r>
            <a:r>
              <a:rPr lang="en-US" sz="3200" dirty="0">
                <a:cs typeface="Calibri"/>
              </a:rPr>
              <a:t>. </a:t>
            </a:r>
            <a:r>
              <a:rPr lang="en-US" sz="3200" dirty="0" err="1">
                <a:cs typeface="Calibri"/>
              </a:rPr>
              <a:t>Suspendisse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egestas</a:t>
            </a:r>
            <a:r>
              <a:rPr lang="en-US" sz="3200" dirty="0">
                <a:cs typeface="Calibri"/>
              </a:rPr>
              <a:t> dui </a:t>
            </a:r>
            <a:r>
              <a:rPr lang="en-US" sz="3200" dirty="0" err="1">
                <a:cs typeface="Calibri"/>
              </a:rPr>
              <a:t>tellus</a:t>
            </a:r>
            <a:r>
              <a:rPr lang="en-US" sz="3200" dirty="0">
                <a:cs typeface="Calibri"/>
              </a:rPr>
              <a:t>, </a:t>
            </a:r>
            <a:r>
              <a:rPr lang="en-US" sz="3200" dirty="0" err="1">
                <a:cs typeface="Calibri"/>
              </a:rPr>
              <a:t>ut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feugiat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massa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fringilla</a:t>
            </a:r>
            <a:r>
              <a:rPr lang="en-US" sz="3200" dirty="0">
                <a:cs typeface="Calibri"/>
              </a:rPr>
              <a:t> in. </a:t>
            </a:r>
            <a:r>
              <a:rPr lang="en-US" sz="3200" dirty="0" err="1">
                <a:cs typeface="Calibri"/>
              </a:rPr>
              <a:t>Sed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eget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diam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mollis</a:t>
            </a:r>
            <a:r>
              <a:rPr lang="en-US" sz="3200" dirty="0">
                <a:cs typeface="Calibri"/>
              </a:rPr>
              <a:t>, </a:t>
            </a:r>
            <a:r>
              <a:rPr lang="en-US" sz="3200" dirty="0" err="1">
                <a:cs typeface="Calibri"/>
              </a:rPr>
              <a:t>tristique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nunc</a:t>
            </a:r>
            <a:r>
              <a:rPr lang="en-US" sz="3200" dirty="0">
                <a:cs typeface="Calibri"/>
              </a:rPr>
              <a:t> ac, </a:t>
            </a:r>
            <a:r>
              <a:rPr lang="en-US" sz="3200" dirty="0" err="1">
                <a:cs typeface="Calibri"/>
              </a:rPr>
              <a:t>volutpat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elit</a:t>
            </a:r>
            <a:r>
              <a:rPr lang="en-US" sz="3200" dirty="0">
                <a:cs typeface="Calibri"/>
              </a:rPr>
              <a:t>. </a:t>
            </a:r>
            <a:r>
              <a:rPr lang="en-US" sz="3200" dirty="0" err="1">
                <a:cs typeface="Calibri"/>
              </a:rPr>
              <a:t>Curabitur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quis</a:t>
            </a:r>
            <a:r>
              <a:rPr lang="en-US" sz="3200" dirty="0">
                <a:cs typeface="Calibri"/>
              </a:rPr>
              <a:t> tempus ante, </a:t>
            </a:r>
            <a:r>
              <a:rPr lang="en-US" sz="3200" dirty="0" err="1">
                <a:cs typeface="Calibri"/>
              </a:rPr>
              <a:t>eget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hendrerit</a:t>
            </a:r>
            <a:r>
              <a:rPr lang="en-US" sz="3200" dirty="0">
                <a:cs typeface="Calibri"/>
              </a:rPr>
              <a:t> ligula. </a:t>
            </a:r>
          </a:p>
          <a:p>
            <a:pPr marL="457200" indent="-457200">
              <a:buFont typeface="Arial"/>
              <a:buChar char="•"/>
            </a:pPr>
            <a:endParaRPr lang="en-US" sz="3200" dirty="0">
              <a:cs typeface="Calibri"/>
            </a:endParaRPr>
          </a:p>
          <a:p>
            <a:pPr marL="457200" indent="-457200">
              <a:buFont typeface="Arial"/>
              <a:buChar char="•"/>
            </a:pPr>
            <a:r>
              <a:rPr lang="en-US" sz="3200" dirty="0" err="1">
                <a:cs typeface="Calibri"/>
              </a:rPr>
              <a:t>Sed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dignissim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lectus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eget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rutrum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laoreet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hendrerit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purus</a:t>
            </a:r>
            <a:r>
              <a:rPr lang="en-US" sz="3200" dirty="0">
                <a:cs typeface="Calibri"/>
              </a:rPr>
              <a:t>. </a:t>
            </a:r>
            <a:r>
              <a:rPr lang="en-US" sz="3200" dirty="0">
                <a:solidFill>
                  <a:srgbClr val="FFFFFF"/>
                </a:solidFill>
                <a:cs typeface="Calibri"/>
              </a:rPr>
              <a:t>1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56BB938-BB28-0D49-AEB1-49D448449177}"/>
              </a:ext>
            </a:extLst>
          </p:cNvPr>
          <p:cNvSpPr txBox="1"/>
          <p:nvPr/>
        </p:nvSpPr>
        <p:spPr>
          <a:xfrm>
            <a:off x="2533290" y="17642686"/>
            <a:ext cx="11262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20000"/>
                </a:solidFill>
                <a:cs typeface="Calibri"/>
              </a:rPr>
              <a:t>Subheading 3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1A2F5C7-421B-814E-B677-9C749BBDAE14}"/>
              </a:ext>
            </a:extLst>
          </p:cNvPr>
          <p:cNvSpPr txBox="1"/>
          <p:nvPr/>
        </p:nvSpPr>
        <p:spPr>
          <a:xfrm>
            <a:off x="2533290" y="18605192"/>
            <a:ext cx="11327570" cy="895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 dirty="0" err="1">
                <a:cs typeface="Calibri"/>
              </a:rPr>
              <a:t>Lorem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ipsum</a:t>
            </a:r>
            <a:r>
              <a:rPr lang="en-US" sz="3200" dirty="0">
                <a:cs typeface="Calibri"/>
              </a:rPr>
              <a:t> dolor sit </a:t>
            </a:r>
            <a:r>
              <a:rPr lang="en-US" sz="3200" dirty="0" err="1">
                <a:cs typeface="Calibri"/>
              </a:rPr>
              <a:t>amet</a:t>
            </a:r>
            <a:r>
              <a:rPr lang="en-US" sz="3200" dirty="0">
                <a:cs typeface="Calibri"/>
              </a:rPr>
              <a:t>, </a:t>
            </a:r>
            <a:r>
              <a:rPr lang="en-US" sz="3200" dirty="0" err="1">
                <a:cs typeface="Calibri"/>
              </a:rPr>
              <a:t>consectetur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adipiscing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elit</a:t>
            </a:r>
            <a:r>
              <a:rPr lang="en-US" sz="3200" dirty="0">
                <a:cs typeface="Calibri"/>
              </a:rPr>
              <a:t>. </a:t>
            </a:r>
            <a:r>
              <a:rPr lang="en-US" sz="3200" dirty="0" err="1">
                <a:cs typeface="Calibri"/>
              </a:rPr>
              <a:t>Pellen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tesque</a:t>
            </a:r>
            <a:r>
              <a:rPr lang="en-US" sz="3200" dirty="0">
                <a:cs typeface="Calibri"/>
              </a:rPr>
              <a:t> dui </a:t>
            </a:r>
            <a:r>
              <a:rPr lang="en-US" sz="3200" dirty="0" err="1">
                <a:cs typeface="Calibri"/>
              </a:rPr>
              <a:t>orci</a:t>
            </a:r>
            <a:r>
              <a:rPr lang="en-US" sz="3200" dirty="0">
                <a:cs typeface="Calibri"/>
              </a:rPr>
              <a:t>, </a:t>
            </a:r>
            <a:r>
              <a:rPr lang="en-US" sz="3200" dirty="0" err="1">
                <a:cs typeface="Calibri"/>
              </a:rPr>
              <a:t>rhoncus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interdum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adipiscing</a:t>
            </a:r>
            <a:r>
              <a:rPr lang="en-US" sz="3200" dirty="0">
                <a:cs typeface="Calibri"/>
              </a:rPr>
              <a:t> et, </a:t>
            </a:r>
            <a:r>
              <a:rPr lang="en-US" sz="3200" dirty="0" err="1">
                <a:cs typeface="Calibri"/>
              </a:rPr>
              <a:t>sollicitudin</a:t>
            </a:r>
            <a:r>
              <a:rPr lang="en-US" sz="3200" dirty="0">
                <a:cs typeface="Calibri"/>
              </a:rPr>
              <a:t> non. </a:t>
            </a:r>
          </a:p>
          <a:p>
            <a:pPr marL="457200" indent="-457200">
              <a:buFont typeface="Arial"/>
              <a:buChar char="•"/>
            </a:pPr>
            <a:endParaRPr lang="en-US" sz="3200" dirty="0">
              <a:cs typeface="Calibri"/>
            </a:endParaRPr>
          </a:p>
          <a:p>
            <a:pPr marL="457200" indent="-457200">
              <a:buFont typeface="Arial"/>
              <a:buChar char="•"/>
            </a:pPr>
            <a:r>
              <a:rPr lang="en-US" sz="3200" dirty="0" err="1">
                <a:cs typeface="Calibri"/>
              </a:rPr>
              <a:t>Nunc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consequat</a:t>
            </a:r>
            <a:r>
              <a:rPr lang="en-US" sz="3200" dirty="0">
                <a:cs typeface="Calibri"/>
              </a:rPr>
              <a:t>, </a:t>
            </a:r>
            <a:r>
              <a:rPr lang="en-US" sz="3200" dirty="0" err="1">
                <a:cs typeface="Calibri"/>
              </a:rPr>
              <a:t>metus</a:t>
            </a:r>
            <a:r>
              <a:rPr lang="en-US" sz="3200" dirty="0">
                <a:cs typeface="Calibri"/>
              </a:rPr>
              <a:t> ac </a:t>
            </a:r>
            <a:r>
              <a:rPr lang="en-US" sz="3200" dirty="0" err="1">
                <a:cs typeface="Calibri"/>
              </a:rPr>
              <a:t>sagittis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aliquam</a:t>
            </a:r>
            <a:r>
              <a:rPr lang="en-US" sz="3200" dirty="0">
                <a:cs typeface="Calibri"/>
              </a:rPr>
              <a:t>, </a:t>
            </a:r>
            <a:r>
              <a:rPr lang="en-US" sz="3200" dirty="0" err="1">
                <a:cs typeface="Calibri"/>
              </a:rPr>
              <a:t>purus</a:t>
            </a:r>
            <a:r>
              <a:rPr lang="en-US" sz="3200" dirty="0">
                <a:cs typeface="Calibri"/>
              </a:rPr>
              <a:t> quam </a:t>
            </a:r>
            <a:r>
              <a:rPr lang="en-US" sz="3200" dirty="0" err="1">
                <a:cs typeface="Calibri"/>
              </a:rPr>
              <a:t>euismod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purus</a:t>
            </a:r>
            <a:r>
              <a:rPr lang="en-US" sz="3200" dirty="0">
                <a:cs typeface="Calibri"/>
              </a:rPr>
              <a:t>, non </a:t>
            </a:r>
            <a:r>
              <a:rPr lang="en-US" sz="3200" dirty="0" err="1">
                <a:cs typeface="Calibri"/>
              </a:rPr>
              <a:t>ullamcorper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augue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orci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eget</a:t>
            </a:r>
            <a:r>
              <a:rPr lang="en-US" sz="3200" dirty="0">
                <a:cs typeface="Calibri"/>
              </a:rPr>
              <a:t> ligula. </a:t>
            </a:r>
            <a:r>
              <a:rPr lang="en-US" sz="3200" dirty="0" err="1">
                <a:cs typeface="Calibri"/>
              </a:rPr>
              <a:t>Duis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sed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purus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rutrum</a:t>
            </a:r>
            <a:r>
              <a:rPr lang="en-US" sz="3200" dirty="0">
                <a:cs typeface="Calibri"/>
              </a:rPr>
              <a:t>, </a:t>
            </a:r>
            <a:r>
              <a:rPr lang="en-US" sz="3200" dirty="0" err="1">
                <a:cs typeface="Calibri"/>
              </a:rPr>
              <a:t>vulputate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nunc</a:t>
            </a:r>
            <a:r>
              <a:rPr lang="en-US" sz="3200" dirty="0">
                <a:cs typeface="Calibri"/>
              </a:rPr>
              <a:t> id, </a:t>
            </a:r>
            <a:r>
              <a:rPr lang="en-US" sz="3200" dirty="0" err="1">
                <a:cs typeface="Calibri"/>
              </a:rPr>
              <a:t>viverra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nunc</a:t>
            </a:r>
            <a:r>
              <a:rPr lang="en-US" sz="3200" dirty="0">
                <a:cs typeface="Calibri"/>
              </a:rPr>
              <a:t>. </a:t>
            </a:r>
            <a:r>
              <a:rPr lang="en-US" sz="3200" dirty="0" err="1">
                <a:cs typeface="Calibri"/>
              </a:rPr>
              <a:t>Praesent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eget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convallis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sapien</a:t>
            </a:r>
            <a:r>
              <a:rPr lang="en-US" sz="3200" dirty="0">
                <a:cs typeface="Calibri"/>
              </a:rPr>
              <a:t>. </a:t>
            </a:r>
            <a:r>
              <a:rPr lang="en-US" sz="3200" dirty="0" err="1">
                <a:cs typeface="Calibri"/>
              </a:rPr>
              <a:t>Fusce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nec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molestie</a:t>
            </a:r>
            <a:r>
              <a:rPr lang="en-US" sz="3200" dirty="0">
                <a:cs typeface="Calibri"/>
              </a:rPr>
              <a:t> lacus. </a:t>
            </a:r>
            <a:r>
              <a:rPr lang="en-US" sz="3200" dirty="0" err="1">
                <a:cs typeface="Calibri"/>
              </a:rPr>
              <a:t>Etiam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ut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augue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purus</a:t>
            </a:r>
            <a:r>
              <a:rPr lang="en-US" sz="3200" dirty="0">
                <a:cs typeface="Calibri"/>
              </a:rPr>
              <a:t>. Integer </a:t>
            </a:r>
            <a:r>
              <a:rPr lang="en-US" sz="3200" dirty="0" err="1">
                <a:cs typeface="Calibri"/>
              </a:rPr>
              <a:t>scelerisque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metus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quis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egestas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congue</a:t>
            </a:r>
            <a:r>
              <a:rPr lang="en-US" sz="3200" dirty="0">
                <a:cs typeface="Calibri"/>
              </a:rPr>
              <a:t>. </a:t>
            </a:r>
          </a:p>
          <a:p>
            <a:pPr marL="457200" indent="-457200">
              <a:buFont typeface="Arial"/>
              <a:buChar char="•"/>
            </a:pPr>
            <a:endParaRPr lang="en-US" sz="3200" dirty="0">
              <a:cs typeface="Calibri"/>
            </a:endParaRPr>
          </a:p>
          <a:p>
            <a:pPr marL="457200" indent="-457200">
              <a:buFont typeface="Arial"/>
              <a:buChar char="•"/>
            </a:pPr>
            <a:r>
              <a:rPr lang="en-US" sz="3200" dirty="0">
                <a:cs typeface="Calibri"/>
              </a:rPr>
              <a:t>Maecenas </a:t>
            </a:r>
            <a:r>
              <a:rPr lang="en-US" sz="3200" dirty="0" err="1">
                <a:cs typeface="Calibri"/>
              </a:rPr>
              <a:t>euismod</a:t>
            </a:r>
            <a:r>
              <a:rPr lang="en-US" sz="3200" dirty="0">
                <a:cs typeface="Calibri"/>
              </a:rPr>
              <a:t> at </a:t>
            </a:r>
            <a:r>
              <a:rPr lang="en-US" sz="3200" dirty="0" err="1">
                <a:cs typeface="Calibri"/>
              </a:rPr>
              <a:t>est</a:t>
            </a:r>
            <a:r>
              <a:rPr lang="en-US" sz="3200" dirty="0">
                <a:cs typeface="Calibri"/>
              </a:rPr>
              <a:t> et </a:t>
            </a:r>
            <a:r>
              <a:rPr lang="en-US" sz="3200" dirty="0" err="1">
                <a:cs typeface="Calibri"/>
              </a:rPr>
              <a:t>dapibus</a:t>
            </a:r>
            <a:r>
              <a:rPr lang="en-US" sz="3200" dirty="0">
                <a:cs typeface="Calibri"/>
              </a:rPr>
              <a:t>. </a:t>
            </a:r>
            <a:r>
              <a:rPr lang="en-US" sz="3200" dirty="0" err="1">
                <a:cs typeface="Calibri"/>
              </a:rPr>
              <a:t>Suspendisse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egestas</a:t>
            </a:r>
            <a:r>
              <a:rPr lang="en-US" sz="3200" dirty="0">
                <a:cs typeface="Calibri"/>
              </a:rPr>
              <a:t> dui </a:t>
            </a:r>
            <a:r>
              <a:rPr lang="en-US" sz="3200" dirty="0" err="1">
                <a:cs typeface="Calibri"/>
              </a:rPr>
              <a:t>tellus</a:t>
            </a:r>
            <a:r>
              <a:rPr lang="en-US" sz="3200" dirty="0">
                <a:cs typeface="Calibri"/>
              </a:rPr>
              <a:t>, </a:t>
            </a:r>
            <a:r>
              <a:rPr lang="en-US" sz="3200" dirty="0" err="1">
                <a:cs typeface="Calibri"/>
              </a:rPr>
              <a:t>ut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feugiat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massa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fringilla</a:t>
            </a:r>
            <a:r>
              <a:rPr lang="en-US" sz="3200" dirty="0">
                <a:cs typeface="Calibri"/>
              </a:rPr>
              <a:t> in. </a:t>
            </a:r>
            <a:r>
              <a:rPr lang="en-US" sz="3200" dirty="0" err="1">
                <a:cs typeface="Calibri"/>
              </a:rPr>
              <a:t>Sed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eget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diam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mollis</a:t>
            </a:r>
            <a:r>
              <a:rPr lang="en-US" sz="3200" dirty="0">
                <a:cs typeface="Calibri"/>
              </a:rPr>
              <a:t>, </a:t>
            </a:r>
            <a:r>
              <a:rPr lang="en-US" sz="3200" dirty="0" err="1">
                <a:cs typeface="Calibri"/>
              </a:rPr>
              <a:t>tristique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nunc</a:t>
            </a:r>
            <a:r>
              <a:rPr lang="en-US" sz="3200" dirty="0">
                <a:cs typeface="Calibri"/>
              </a:rPr>
              <a:t> ac, </a:t>
            </a:r>
            <a:r>
              <a:rPr lang="en-US" sz="3200" dirty="0" err="1">
                <a:cs typeface="Calibri"/>
              </a:rPr>
              <a:t>volutpat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elit</a:t>
            </a:r>
            <a:r>
              <a:rPr lang="en-US" sz="3200" dirty="0">
                <a:cs typeface="Calibri"/>
              </a:rPr>
              <a:t>. </a:t>
            </a:r>
            <a:r>
              <a:rPr lang="en-US" sz="3200" dirty="0" err="1">
                <a:cs typeface="Calibri"/>
              </a:rPr>
              <a:t>Curabitur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quis</a:t>
            </a:r>
            <a:r>
              <a:rPr lang="en-US" sz="3200" dirty="0">
                <a:cs typeface="Calibri"/>
              </a:rPr>
              <a:t> tempus ante, </a:t>
            </a:r>
            <a:r>
              <a:rPr lang="en-US" sz="3200" dirty="0" err="1">
                <a:cs typeface="Calibri"/>
              </a:rPr>
              <a:t>eget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hendrerit</a:t>
            </a:r>
            <a:r>
              <a:rPr lang="en-US" sz="3200" dirty="0">
                <a:cs typeface="Calibri"/>
              </a:rPr>
              <a:t> ligula. </a:t>
            </a:r>
          </a:p>
          <a:p>
            <a:pPr marL="457200" indent="-457200">
              <a:buFont typeface="Arial"/>
              <a:buChar char="•"/>
            </a:pPr>
            <a:endParaRPr lang="en-US" sz="3200" dirty="0">
              <a:cs typeface="Calibri"/>
            </a:endParaRPr>
          </a:p>
          <a:p>
            <a:pPr marL="457200" indent="-457200">
              <a:buFont typeface="Arial"/>
              <a:buChar char="•"/>
            </a:pPr>
            <a:r>
              <a:rPr lang="en-US" sz="3200" dirty="0" err="1">
                <a:cs typeface="Calibri"/>
              </a:rPr>
              <a:t>Sed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dignissim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lectus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eget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rutrum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laoreet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hendrerit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purus</a:t>
            </a:r>
            <a:r>
              <a:rPr lang="en-US" sz="3200" dirty="0">
                <a:cs typeface="Calibri"/>
              </a:rPr>
              <a:t>. </a:t>
            </a:r>
            <a:r>
              <a:rPr lang="en-US" sz="3200" dirty="0" err="1">
                <a:cs typeface="Calibri"/>
              </a:rPr>
              <a:t>Mauris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sem</a:t>
            </a:r>
            <a:r>
              <a:rPr lang="en-US" sz="3200" dirty="0">
                <a:cs typeface="Calibri"/>
              </a:rPr>
              <a:t> lorem, </a:t>
            </a:r>
            <a:r>
              <a:rPr lang="en-US" sz="3200" dirty="0" err="1">
                <a:cs typeface="Calibri"/>
              </a:rPr>
              <a:t>sodales</a:t>
            </a:r>
            <a:r>
              <a:rPr lang="en-US" sz="3200" dirty="0">
                <a:cs typeface="Calibri"/>
              </a:rPr>
              <a:t> id </a:t>
            </a:r>
            <a:r>
              <a:rPr lang="en-US" sz="3200" dirty="0" err="1">
                <a:cs typeface="Calibri"/>
              </a:rPr>
              <a:t>vestibulum</a:t>
            </a:r>
            <a:r>
              <a:rPr lang="en-US" sz="3200" dirty="0">
                <a:cs typeface="Calibri"/>
              </a:rPr>
              <a:t> sit </a:t>
            </a:r>
            <a:r>
              <a:rPr lang="en-US" sz="3200" dirty="0" err="1">
                <a:cs typeface="Calibri"/>
              </a:rPr>
              <a:t>amet</a:t>
            </a:r>
            <a:r>
              <a:rPr lang="en-US" sz="3200" dirty="0">
                <a:cs typeface="Calibri"/>
              </a:rPr>
              <a:t>, tempus </a:t>
            </a:r>
            <a:r>
              <a:rPr lang="en-US" sz="3200" dirty="0" err="1">
                <a:cs typeface="Calibri"/>
              </a:rPr>
              <a:t>nec</a:t>
            </a:r>
            <a:r>
              <a:rPr lang="en-US" sz="3200" dirty="0">
                <a:cs typeface="Calibri"/>
              </a:rPr>
              <a:t> lacus. </a:t>
            </a:r>
            <a:r>
              <a:rPr lang="en-US" sz="3200" dirty="0" err="1">
                <a:cs typeface="Calibri"/>
              </a:rPr>
              <a:t>Proin</a:t>
            </a:r>
            <a:r>
              <a:rPr lang="en-US" sz="3200" dirty="0">
                <a:cs typeface="Calibri"/>
              </a:rPr>
              <a:t> id </a:t>
            </a:r>
            <a:r>
              <a:rPr lang="en-US" sz="3200" dirty="0" err="1">
                <a:cs typeface="Calibri"/>
              </a:rPr>
              <a:t>varius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urna</a:t>
            </a:r>
            <a:r>
              <a:rPr lang="en-US" sz="3200" dirty="0">
                <a:cs typeface="Calibri"/>
              </a:rPr>
              <a:t>. </a:t>
            </a:r>
            <a:r>
              <a:rPr lang="en-US" sz="3200" dirty="0" err="1">
                <a:cs typeface="Calibri"/>
              </a:rPr>
              <a:t>Curabitur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quis</a:t>
            </a:r>
            <a:r>
              <a:rPr lang="en-US" sz="3200" dirty="0">
                <a:cs typeface="Calibri"/>
              </a:rPr>
              <a:t> tempus ante, </a:t>
            </a:r>
            <a:r>
              <a:rPr lang="en-US" sz="3200" dirty="0" err="1">
                <a:cs typeface="Calibri"/>
              </a:rPr>
              <a:t>eget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hendrerit</a:t>
            </a:r>
            <a:r>
              <a:rPr lang="en-US" sz="3200" dirty="0">
                <a:cs typeface="Calibri"/>
              </a:rPr>
              <a:t> ligula. </a:t>
            </a:r>
            <a:endParaRPr lang="en-US" sz="3200" dirty="0">
              <a:solidFill>
                <a:srgbClr val="FFFFFF"/>
              </a:solidFill>
              <a:cs typeface="Calibri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5F0AE99-D73A-5185-6513-39AA725DA843}"/>
              </a:ext>
            </a:extLst>
          </p:cNvPr>
          <p:cNvSpPr/>
          <p:nvPr/>
        </p:nvSpPr>
        <p:spPr>
          <a:xfrm>
            <a:off x="2042695" y="29540182"/>
            <a:ext cx="4106787" cy="21486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38958" tIns="219479" rIns="438958" bIns="219479" spcCol="0"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D4209EA-5523-2B05-9B31-6CD009E88E01}"/>
              </a:ext>
            </a:extLst>
          </p:cNvPr>
          <p:cNvSpPr/>
          <p:nvPr/>
        </p:nvSpPr>
        <p:spPr>
          <a:xfrm>
            <a:off x="6861394" y="29540182"/>
            <a:ext cx="2292520" cy="21486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38958" tIns="219479" rIns="438958" bIns="219479" spcCol="0"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E6665A-D89C-3089-1893-AEBE3DE12FDB}"/>
              </a:ext>
            </a:extLst>
          </p:cNvPr>
          <p:cNvSpPr/>
          <p:nvPr/>
        </p:nvSpPr>
        <p:spPr>
          <a:xfrm>
            <a:off x="9865827" y="29540182"/>
            <a:ext cx="3163367" cy="21486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38958" tIns="219479" rIns="438958" bIns="219479" spcCol="0"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699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29523909" y="6630039"/>
            <a:ext cx="12336879" cy="22219899"/>
          </a:xfrm>
          <a:prstGeom prst="roundRect">
            <a:avLst>
              <a:gd name="adj" fmla="val 3431"/>
            </a:avLst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B85A607F-3A39-614A-9BA9-51D5593EE65E}"/>
              </a:ext>
            </a:extLst>
          </p:cNvPr>
          <p:cNvSpPr/>
          <p:nvPr/>
        </p:nvSpPr>
        <p:spPr>
          <a:xfrm>
            <a:off x="15742595" y="6630039"/>
            <a:ext cx="12336879" cy="9705539"/>
          </a:xfrm>
          <a:prstGeom prst="roundRect">
            <a:avLst>
              <a:gd name="adj" fmla="val 3431"/>
            </a:avLst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00FEF062-7DE7-2F40-BC88-B09EB3EC7AFD}"/>
              </a:ext>
            </a:extLst>
          </p:cNvPr>
          <p:cNvSpPr/>
          <p:nvPr/>
        </p:nvSpPr>
        <p:spPr>
          <a:xfrm>
            <a:off x="2026595" y="6630039"/>
            <a:ext cx="12336879" cy="9705539"/>
          </a:xfrm>
          <a:prstGeom prst="roundRect">
            <a:avLst>
              <a:gd name="adj" fmla="val 3431"/>
            </a:avLst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8651448D-29A6-1A40-A9C3-F89C2CEEF895}"/>
              </a:ext>
            </a:extLst>
          </p:cNvPr>
          <p:cNvSpPr/>
          <p:nvPr/>
        </p:nvSpPr>
        <p:spPr>
          <a:xfrm>
            <a:off x="2026595" y="17574462"/>
            <a:ext cx="26052879" cy="11275476"/>
          </a:xfrm>
          <a:prstGeom prst="roundRect">
            <a:avLst>
              <a:gd name="adj" fmla="val 3431"/>
            </a:avLst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562453" y="2657099"/>
            <a:ext cx="33688269" cy="19044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7400"/>
              </a:lnSpc>
            </a:pPr>
            <a:r>
              <a:rPr lang="en-US" sz="7200" b="1" spc="240" dirty="0">
                <a:solidFill>
                  <a:srgbClr val="F20000"/>
                </a:solidFill>
                <a:latin typeface="Calibri"/>
                <a:cs typeface="Calibri"/>
              </a:rPr>
              <a:t>Title of Research Poster</a:t>
            </a:r>
          </a:p>
          <a:p>
            <a:pPr>
              <a:lnSpc>
                <a:spcPts val="7400"/>
              </a:lnSpc>
            </a:pPr>
            <a:r>
              <a:rPr lang="en-US" sz="7200" b="1" spc="240" dirty="0">
                <a:solidFill>
                  <a:srgbClr val="F20000"/>
                </a:solidFill>
                <a:latin typeface="Calibri"/>
                <a:cs typeface="Calibri"/>
              </a:rPr>
              <a:t>Line 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62453" y="4823133"/>
            <a:ext cx="33688269" cy="10772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500" spc="240" dirty="0">
                <a:latin typeface="Arial"/>
                <a:cs typeface="Arial"/>
              </a:rPr>
              <a:t>Author(s)</a:t>
            </a:r>
          </a:p>
          <a:p>
            <a:r>
              <a:rPr lang="en-US" sz="3500" spc="240" dirty="0">
                <a:latin typeface="Arial"/>
                <a:cs typeface="Arial"/>
              </a:rPr>
              <a:t>Department</a:t>
            </a:r>
          </a:p>
        </p:txBody>
      </p:sp>
      <p:sp>
        <p:nvSpPr>
          <p:cNvPr id="10" name="Rectangle 9"/>
          <p:cNvSpPr/>
          <p:nvPr/>
        </p:nvSpPr>
        <p:spPr>
          <a:xfrm>
            <a:off x="2039937" y="29995832"/>
            <a:ext cx="4106787" cy="21486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38958" tIns="219479" rIns="438958" bIns="219479" spcCol="0"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6249290" y="7153212"/>
            <a:ext cx="11262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20000"/>
                </a:solidFill>
                <a:cs typeface="Calibri"/>
              </a:rPr>
              <a:t>Subheading 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6249290" y="8115718"/>
            <a:ext cx="11327570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 dirty="0" err="1">
                <a:cs typeface="Calibri"/>
              </a:rPr>
              <a:t>Lorem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ipsum</a:t>
            </a:r>
            <a:r>
              <a:rPr lang="en-US" sz="3200" dirty="0">
                <a:cs typeface="Calibri"/>
              </a:rPr>
              <a:t> dolor sit </a:t>
            </a:r>
            <a:r>
              <a:rPr lang="en-US" sz="3200" dirty="0" err="1">
                <a:cs typeface="Calibri"/>
              </a:rPr>
              <a:t>amet</a:t>
            </a:r>
            <a:r>
              <a:rPr lang="en-US" sz="3200" dirty="0">
                <a:cs typeface="Calibri"/>
              </a:rPr>
              <a:t>, </a:t>
            </a:r>
            <a:r>
              <a:rPr lang="en-US" sz="3200" dirty="0" err="1">
                <a:cs typeface="Calibri"/>
              </a:rPr>
              <a:t>consectetur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adipiscing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elit</a:t>
            </a:r>
            <a:r>
              <a:rPr lang="en-US" sz="3200" dirty="0">
                <a:cs typeface="Calibri"/>
              </a:rPr>
              <a:t>. </a:t>
            </a:r>
            <a:r>
              <a:rPr lang="en-US" sz="3200" dirty="0" err="1">
                <a:cs typeface="Calibri"/>
              </a:rPr>
              <a:t>Pellen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tesque</a:t>
            </a:r>
            <a:r>
              <a:rPr lang="en-US" sz="3200" dirty="0">
                <a:cs typeface="Calibri"/>
              </a:rPr>
              <a:t> dui </a:t>
            </a:r>
            <a:r>
              <a:rPr lang="en-US" sz="3200" dirty="0" err="1">
                <a:cs typeface="Calibri"/>
              </a:rPr>
              <a:t>orci</a:t>
            </a:r>
            <a:r>
              <a:rPr lang="en-US" sz="3200" dirty="0">
                <a:cs typeface="Calibri"/>
              </a:rPr>
              <a:t>, </a:t>
            </a:r>
            <a:r>
              <a:rPr lang="en-US" sz="3200" dirty="0" err="1">
                <a:cs typeface="Calibri"/>
              </a:rPr>
              <a:t>rhoncus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interdum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adipiscing</a:t>
            </a:r>
            <a:r>
              <a:rPr lang="en-US" sz="3200" dirty="0">
                <a:cs typeface="Calibri"/>
              </a:rPr>
              <a:t> et, </a:t>
            </a:r>
            <a:r>
              <a:rPr lang="en-US" sz="3200" dirty="0" err="1">
                <a:cs typeface="Calibri"/>
              </a:rPr>
              <a:t>sollicitudin</a:t>
            </a:r>
            <a:r>
              <a:rPr lang="en-US" sz="3200" dirty="0">
                <a:cs typeface="Calibri"/>
              </a:rPr>
              <a:t> non. </a:t>
            </a:r>
          </a:p>
          <a:p>
            <a:pPr marL="457200" indent="-457200">
              <a:buFont typeface="Arial"/>
              <a:buChar char="•"/>
            </a:pPr>
            <a:endParaRPr lang="en-US" sz="3200" dirty="0">
              <a:cs typeface="Calibri"/>
            </a:endParaRPr>
          </a:p>
          <a:p>
            <a:pPr marL="457200" indent="-457200">
              <a:buFont typeface="Arial"/>
              <a:buChar char="•"/>
            </a:pPr>
            <a:r>
              <a:rPr lang="en-US" sz="3200" dirty="0" err="1">
                <a:cs typeface="Calibri"/>
              </a:rPr>
              <a:t>Nunc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consequat</a:t>
            </a:r>
            <a:r>
              <a:rPr lang="en-US" sz="3200" dirty="0">
                <a:cs typeface="Calibri"/>
              </a:rPr>
              <a:t>, </a:t>
            </a:r>
            <a:r>
              <a:rPr lang="en-US" sz="3200" dirty="0" err="1">
                <a:cs typeface="Calibri"/>
              </a:rPr>
              <a:t>metus</a:t>
            </a:r>
            <a:r>
              <a:rPr lang="en-US" sz="3200" dirty="0">
                <a:cs typeface="Calibri"/>
              </a:rPr>
              <a:t> ac </a:t>
            </a:r>
            <a:r>
              <a:rPr lang="en-US" sz="3200" dirty="0" err="1">
                <a:cs typeface="Calibri"/>
              </a:rPr>
              <a:t>sagittis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aliquam</a:t>
            </a:r>
            <a:r>
              <a:rPr lang="en-US" sz="3200" dirty="0">
                <a:cs typeface="Calibri"/>
              </a:rPr>
              <a:t>, </a:t>
            </a:r>
            <a:r>
              <a:rPr lang="en-US" sz="3200" dirty="0" err="1">
                <a:cs typeface="Calibri"/>
              </a:rPr>
              <a:t>purus</a:t>
            </a:r>
            <a:r>
              <a:rPr lang="en-US" sz="3200" dirty="0">
                <a:cs typeface="Calibri"/>
              </a:rPr>
              <a:t> quam </a:t>
            </a:r>
            <a:r>
              <a:rPr lang="en-US" sz="3200" dirty="0" err="1">
                <a:cs typeface="Calibri"/>
              </a:rPr>
              <a:t>euismod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purus</a:t>
            </a:r>
            <a:r>
              <a:rPr lang="en-US" sz="3200" dirty="0">
                <a:cs typeface="Calibri"/>
              </a:rPr>
              <a:t>, non </a:t>
            </a:r>
            <a:r>
              <a:rPr lang="en-US" sz="3200" dirty="0" err="1">
                <a:cs typeface="Calibri"/>
              </a:rPr>
              <a:t>ullamcorper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augue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orci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eget</a:t>
            </a:r>
            <a:r>
              <a:rPr lang="en-US" sz="3200" dirty="0">
                <a:cs typeface="Calibri"/>
              </a:rPr>
              <a:t> ligula. </a:t>
            </a:r>
            <a:r>
              <a:rPr lang="en-US" sz="3200" dirty="0" err="1">
                <a:cs typeface="Calibri"/>
              </a:rPr>
              <a:t>Duis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sed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purus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rutrum</a:t>
            </a:r>
            <a:r>
              <a:rPr lang="en-US" sz="3200" dirty="0">
                <a:cs typeface="Calibri"/>
              </a:rPr>
              <a:t>, </a:t>
            </a:r>
            <a:r>
              <a:rPr lang="en-US" sz="3200" dirty="0" err="1">
                <a:cs typeface="Calibri"/>
              </a:rPr>
              <a:t>vulputate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nunc</a:t>
            </a:r>
            <a:r>
              <a:rPr lang="en-US" sz="3200" dirty="0">
                <a:cs typeface="Calibri"/>
              </a:rPr>
              <a:t> id, </a:t>
            </a:r>
            <a:r>
              <a:rPr lang="en-US" sz="3200" dirty="0" err="1">
                <a:cs typeface="Calibri"/>
              </a:rPr>
              <a:t>viverra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nunc</a:t>
            </a:r>
            <a:r>
              <a:rPr lang="en-US" sz="3200" dirty="0">
                <a:cs typeface="Calibri"/>
              </a:rPr>
              <a:t>. </a:t>
            </a:r>
            <a:r>
              <a:rPr lang="en-US" sz="3200" dirty="0" err="1">
                <a:cs typeface="Calibri"/>
              </a:rPr>
              <a:t>Praesent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eget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convallis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sapien</a:t>
            </a:r>
            <a:r>
              <a:rPr lang="en-US" sz="3200" dirty="0">
                <a:cs typeface="Calibri"/>
              </a:rPr>
              <a:t>. </a:t>
            </a:r>
            <a:r>
              <a:rPr lang="en-US" sz="3200" dirty="0" err="1">
                <a:cs typeface="Calibri"/>
              </a:rPr>
              <a:t>Fusce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nec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molestie</a:t>
            </a:r>
            <a:r>
              <a:rPr lang="en-US" sz="3200" dirty="0">
                <a:cs typeface="Calibri"/>
              </a:rPr>
              <a:t> lacus. </a:t>
            </a:r>
            <a:r>
              <a:rPr lang="en-US" sz="3200" dirty="0" err="1">
                <a:cs typeface="Calibri"/>
              </a:rPr>
              <a:t>Etiam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ut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augue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purus</a:t>
            </a:r>
            <a:r>
              <a:rPr lang="en-US" sz="3200" dirty="0">
                <a:cs typeface="Calibri"/>
              </a:rPr>
              <a:t>. Integer </a:t>
            </a:r>
            <a:r>
              <a:rPr lang="en-US" sz="3200" dirty="0" err="1">
                <a:cs typeface="Calibri"/>
              </a:rPr>
              <a:t>scelerisque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metus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quis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egestas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congue</a:t>
            </a:r>
            <a:r>
              <a:rPr lang="en-US" sz="3200" dirty="0">
                <a:cs typeface="Calibri"/>
              </a:rPr>
              <a:t>. </a:t>
            </a:r>
          </a:p>
          <a:p>
            <a:pPr marL="457200" indent="-457200">
              <a:buFont typeface="Arial"/>
              <a:buChar char="•"/>
            </a:pPr>
            <a:endParaRPr lang="en-US" sz="3200" dirty="0">
              <a:cs typeface="Calibri"/>
            </a:endParaRPr>
          </a:p>
          <a:p>
            <a:pPr marL="457200" indent="-457200">
              <a:buFont typeface="Arial"/>
              <a:buChar char="•"/>
            </a:pPr>
            <a:r>
              <a:rPr lang="en-US" sz="3200" dirty="0">
                <a:cs typeface="Calibri"/>
              </a:rPr>
              <a:t>Maecenas </a:t>
            </a:r>
            <a:r>
              <a:rPr lang="en-US" sz="3200" dirty="0" err="1">
                <a:cs typeface="Calibri"/>
              </a:rPr>
              <a:t>euismod</a:t>
            </a:r>
            <a:r>
              <a:rPr lang="en-US" sz="3200" dirty="0">
                <a:cs typeface="Calibri"/>
              </a:rPr>
              <a:t> at </a:t>
            </a:r>
            <a:r>
              <a:rPr lang="en-US" sz="3200" dirty="0" err="1">
                <a:cs typeface="Calibri"/>
              </a:rPr>
              <a:t>est</a:t>
            </a:r>
            <a:r>
              <a:rPr lang="en-US" sz="3200" dirty="0">
                <a:cs typeface="Calibri"/>
              </a:rPr>
              <a:t> et </a:t>
            </a:r>
            <a:r>
              <a:rPr lang="en-US" sz="3200" dirty="0" err="1">
                <a:cs typeface="Calibri"/>
              </a:rPr>
              <a:t>dapibus</a:t>
            </a:r>
            <a:r>
              <a:rPr lang="en-US" sz="3200" dirty="0">
                <a:cs typeface="Calibri"/>
              </a:rPr>
              <a:t>. </a:t>
            </a:r>
            <a:r>
              <a:rPr lang="en-US" sz="3200" dirty="0" err="1">
                <a:cs typeface="Calibri"/>
              </a:rPr>
              <a:t>Suspendisse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egestas</a:t>
            </a:r>
            <a:r>
              <a:rPr lang="en-US" sz="3200" dirty="0">
                <a:cs typeface="Calibri"/>
              </a:rPr>
              <a:t> dui </a:t>
            </a:r>
            <a:r>
              <a:rPr lang="en-US" sz="3200" dirty="0" err="1">
                <a:cs typeface="Calibri"/>
              </a:rPr>
              <a:t>tellus</a:t>
            </a:r>
            <a:r>
              <a:rPr lang="en-US" sz="3200" dirty="0">
                <a:cs typeface="Calibri"/>
              </a:rPr>
              <a:t>, </a:t>
            </a:r>
            <a:r>
              <a:rPr lang="en-US" sz="3200" dirty="0" err="1">
                <a:cs typeface="Calibri"/>
              </a:rPr>
              <a:t>ut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feugiat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massa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fringilla</a:t>
            </a:r>
            <a:r>
              <a:rPr lang="en-US" sz="3200" dirty="0">
                <a:cs typeface="Calibri"/>
              </a:rPr>
              <a:t> in. </a:t>
            </a:r>
            <a:r>
              <a:rPr lang="en-US" sz="3200" dirty="0" err="1">
                <a:cs typeface="Calibri"/>
              </a:rPr>
              <a:t>Sed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eget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diam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mollis</a:t>
            </a:r>
            <a:r>
              <a:rPr lang="en-US" sz="3200" dirty="0">
                <a:cs typeface="Calibri"/>
              </a:rPr>
              <a:t>, </a:t>
            </a:r>
            <a:r>
              <a:rPr lang="en-US" sz="3200" dirty="0" err="1">
                <a:cs typeface="Calibri"/>
              </a:rPr>
              <a:t>tristique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nunc</a:t>
            </a:r>
            <a:r>
              <a:rPr lang="en-US" sz="3200" dirty="0">
                <a:cs typeface="Calibri"/>
              </a:rPr>
              <a:t> ac, </a:t>
            </a:r>
            <a:r>
              <a:rPr lang="en-US" sz="3200" dirty="0" err="1">
                <a:cs typeface="Calibri"/>
              </a:rPr>
              <a:t>volutpat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elit</a:t>
            </a:r>
            <a:r>
              <a:rPr lang="en-US" sz="3200" dirty="0">
                <a:cs typeface="Calibri"/>
              </a:rPr>
              <a:t>. </a:t>
            </a:r>
            <a:r>
              <a:rPr lang="en-US" sz="3200" dirty="0" err="1">
                <a:cs typeface="Calibri"/>
              </a:rPr>
              <a:t>Curabitur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quis</a:t>
            </a:r>
            <a:r>
              <a:rPr lang="en-US" sz="3200" dirty="0">
                <a:cs typeface="Calibri"/>
              </a:rPr>
              <a:t> tempus ante, </a:t>
            </a:r>
            <a:r>
              <a:rPr lang="en-US" sz="3200" dirty="0" err="1">
                <a:cs typeface="Calibri"/>
              </a:rPr>
              <a:t>eget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hendrerit</a:t>
            </a:r>
            <a:r>
              <a:rPr lang="en-US" sz="3200" dirty="0">
                <a:cs typeface="Calibri"/>
              </a:rPr>
              <a:t> ligula. </a:t>
            </a:r>
          </a:p>
          <a:p>
            <a:pPr marL="457200" indent="-457200">
              <a:buFont typeface="Arial"/>
              <a:buChar char="•"/>
            </a:pPr>
            <a:endParaRPr lang="en-US" sz="3200" dirty="0">
              <a:cs typeface="Calibri"/>
            </a:endParaRPr>
          </a:p>
          <a:p>
            <a:pPr marL="457200" indent="-457200">
              <a:buFont typeface="Arial"/>
              <a:buChar char="•"/>
            </a:pPr>
            <a:r>
              <a:rPr lang="en-US" sz="3200" dirty="0" err="1">
                <a:cs typeface="Calibri"/>
              </a:rPr>
              <a:t>Sed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dignissim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lectus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eget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rutrum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laoreet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hendrerit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purus</a:t>
            </a:r>
            <a:r>
              <a:rPr lang="en-US" sz="3200" dirty="0">
                <a:cs typeface="Calibri"/>
              </a:rPr>
              <a:t>. </a:t>
            </a:r>
            <a:r>
              <a:rPr lang="en-US" sz="3200" dirty="0">
                <a:solidFill>
                  <a:srgbClr val="FFFFFF"/>
                </a:solidFill>
                <a:cs typeface="Calibri"/>
              </a:rPr>
              <a:t>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0031903" y="7153212"/>
            <a:ext cx="103478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20000"/>
                </a:solidFill>
                <a:cs typeface="Calibri"/>
              </a:rPr>
              <a:t>Subheading 4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0055830" y="8115718"/>
            <a:ext cx="11327570" cy="19790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/>
                <a:cs typeface="Calibri"/>
              </a:rPr>
              <a:t>Class </a:t>
            </a:r>
            <a:r>
              <a:rPr lang="en-US" sz="3200" dirty="0" err="1">
                <a:latin typeface="Calibri"/>
                <a:cs typeface="Calibri"/>
              </a:rPr>
              <a:t>aptent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taciti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sociosqu</a:t>
            </a:r>
            <a:r>
              <a:rPr lang="en-US" sz="3200" dirty="0">
                <a:latin typeface="Calibri"/>
                <a:cs typeface="Calibri"/>
              </a:rPr>
              <a:t> ad </a:t>
            </a:r>
            <a:r>
              <a:rPr lang="en-US" sz="3200" dirty="0" err="1">
                <a:latin typeface="Calibri"/>
                <a:cs typeface="Calibri"/>
              </a:rPr>
              <a:t>litora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torquent</a:t>
            </a:r>
            <a:r>
              <a:rPr lang="en-US" sz="3200" dirty="0">
                <a:latin typeface="Calibri"/>
                <a:cs typeface="Calibri"/>
              </a:rPr>
              <a:t> per </a:t>
            </a:r>
            <a:r>
              <a:rPr lang="en-US" sz="3200" dirty="0" err="1">
                <a:latin typeface="Calibri"/>
                <a:cs typeface="Calibri"/>
              </a:rPr>
              <a:t>conubia</a:t>
            </a:r>
            <a:r>
              <a:rPr lang="en-US" sz="3200" dirty="0">
                <a:latin typeface="Calibri"/>
                <a:cs typeface="Calibri"/>
              </a:rPr>
              <a:t> nostra, per </a:t>
            </a:r>
            <a:r>
              <a:rPr lang="en-US" sz="3200" dirty="0" err="1">
                <a:latin typeface="Calibri"/>
                <a:cs typeface="Calibri"/>
              </a:rPr>
              <a:t>inceptos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himenaeos</a:t>
            </a:r>
            <a:r>
              <a:rPr lang="en-US" sz="3200" dirty="0">
                <a:latin typeface="Calibri"/>
                <a:cs typeface="Calibri"/>
              </a:rPr>
              <a:t>. </a:t>
            </a:r>
            <a:r>
              <a:rPr lang="en-US" sz="3200" dirty="0" err="1">
                <a:latin typeface="Calibri"/>
                <a:cs typeface="Calibri"/>
              </a:rPr>
              <a:t>Etiam</a:t>
            </a:r>
            <a:r>
              <a:rPr lang="en-US" sz="3200" dirty="0">
                <a:latin typeface="Calibri"/>
                <a:cs typeface="Calibri"/>
              </a:rPr>
              <a:t> semper </a:t>
            </a:r>
            <a:r>
              <a:rPr lang="en-US" sz="3200" dirty="0" err="1">
                <a:latin typeface="Calibri"/>
                <a:cs typeface="Calibri"/>
              </a:rPr>
              <a:t>orci</a:t>
            </a:r>
            <a:r>
              <a:rPr lang="en-US" sz="3200" dirty="0">
                <a:latin typeface="Calibri"/>
                <a:cs typeface="Calibri"/>
              </a:rPr>
              <a:t> a ligula </a:t>
            </a:r>
            <a:r>
              <a:rPr lang="en-US" sz="3200" dirty="0" err="1">
                <a:latin typeface="Calibri"/>
                <a:cs typeface="Calibri"/>
              </a:rPr>
              <a:t>ultricies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convallis</a:t>
            </a:r>
            <a:r>
              <a:rPr lang="en-US" sz="3200" dirty="0">
                <a:latin typeface="Calibri"/>
                <a:cs typeface="Calibri"/>
              </a:rPr>
              <a:t>. </a:t>
            </a:r>
            <a:r>
              <a:rPr lang="en-US" sz="3200" dirty="0" err="1">
                <a:latin typeface="Calibri"/>
                <a:cs typeface="Calibri"/>
              </a:rPr>
              <a:t>Sed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vel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risus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nec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augue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consequat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egestas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vel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ut</a:t>
            </a:r>
            <a:r>
              <a:rPr lang="en-US" sz="3200" dirty="0">
                <a:latin typeface="Calibri"/>
                <a:cs typeface="Calibri"/>
              </a:rPr>
              <a:t> diam. </a:t>
            </a:r>
            <a:r>
              <a:rPr lang="en-US" sz="3200" dirty="0" err="1">
                <a:latin typeface="Calibri"/>
                <a:cs typeface="Calibri"/>
              </a:rPr>
              <a:t>Nulla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sodales</a:t>
            </a:r>
            <a:r>
              <a:rPr lang="en-US" sz="3200" dirty="0">
                <a:latin typeface="Calibri"/>
                <a:cs typeface="Calibri"/>
              </a:rPr>
              <a:t> lacus et semper </a:t>
            </a:r>
            <a:r>
              <a:rPr lang="en-US" sz="3200" dirty="0" err="1">
                <a:latin typeface="Calibri"/>
                <a:cs typeface="Calibri"/>
              </a:rPr>
              <a:t>facilisis</a:t>
            </a:r>
            <a:r>
              <a:rPr lang="en-US" sz="3200" dirty="0">
                <a:latin typeface="Calibri"/>
                <a:cs typeface="Calibri"/>
              </a:rPr>
              <a:t>.</a:t>
            </a:r>
          </a:p>
          <a:p>
            <a:endParaRPr lang="en-US" sz="3200" dirty="0">
              <a:latin typeface="Calibri"/>
              <a:cs typeface="Calibri"/>
            </a:endParaRPr>
          </a:p>
          <a:p>
            <a:pPr marL="457200" indent="-457200">
              <a:buFont typeface="Arial"/>
              <a:buChar char="•"/>
            </a:pPr>
            <a:r>
              <a:rPr lang="en-US" sz="3200" dirty="0" err="1">
                <a:latin typeface="Calibri"/>
                <a:cs typeface="Calibri"/>
              </a:rPr>
              <a:t>Lorem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ipsum</a:t>
            </a:r>
            <a:r>
              <a:rPr lang="en-US" sz="3200" dirty="0">
                <a:latin typeface="Calibri"/>
                <a:cs typeface="Calibri"/>
              </a:rPr>
              <a:t> dolor sit </a:t>
            </a:r>
            <a:r>
              <a:rPr lang="en-US" sz="3200" dirty="0" err="1">
                <a:latin typeface="Calibri"/>
                <a:cs typeface="Calibri"/>
              </a:rPr>
              <a:t>amet</a:t>
            </a:r>
            <a:r>
              <a:rPr lang="en-US" sz="3200" dirty="0">
                <a:latin typeface="Calibri"/>
                <a:cs typeface="Calibri"/>
              </a:rPr>
              <a:t>, </a:t>
            </a:r>
            <a:r>
              <a:rPr lang="en-US" sz="3200" dirty="0" err="1">
                <a:latin typeface="Calibri"/>
                <a:cs typeface="Calibri"/>
              </a:rPr>
              <a:t>consectetur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adipiscing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elit</a:t>
            </a:r>
            <a:r>
              <a:rPr lang="en-US" sz="3200" dirty="0">
                <a:latin typeface="Calibri"/>
                <a:cs typeface="Calibri"/>
              </a:rPr>
              <a:t>. </a:t>
            </a:r>
            <a:r>
              <a:rPr lang="en-US" sz="3200" dirty="0" err="1">
                <a:latin typeface="Calibri"/>
                <a:cs typeface="Calibri"/>
              </a:rPr>
              <a:t>Pellen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tesque</a:t>
            </a:r>
            <a:r>
              <a:rPr lang="en-US" sz="3200" dirty="0">
                <a:latin typeface="Calibri"/>
                <a:cs typeface="Calibri"/>
              </a:rPr>
              <a:t> dui </a:t>
            </a:r>
            <a:r>
              <a:rPr lang="en-US" sz="3200" dirty="0" err="1">
                <a:latin typeface="Calibri"/>
                <a:cs typeface="Calibri"/>
              </a:rPr>
              <a:t>orci</a:t>
            </a:r>
            <a:r>
              <a:rPr lang="en-US" sz="3200" dirty="0">
                <a:latin typeface="Calibri"/>
                <a:cs typeface="Calibri"/>
              </a:rPr>
              <a:t>, </a:t>
            </a:r>
            <a:r>
              <a:rPr lang="en-US" sz="3200" dirty="0" err="1">
                <a:latin typeface="Calibri"/>
                <a:cs typeface="Calibri"/>
              </a:rPr>
              <a:t>rhoncus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interdum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adipiscing</a:t>
            </a:r>
            <a:r>
              <a:rPr lang="en-US" sz="3200" dirty="0">
                <a:latin typeface="Calibri"/>
                <a:cs typeface="Calibri"/>
              </a:rPr>
              <a:t> et, </a:t>
            </a:r>
            <a:r>
              <a:rPr lang="en-US" sz="3200" dirty="0" err="1">
                <a:latin typeface="Calibri"/>
                <a:cs typeface="Calibri"/>
              </a:rPr>
              <a:t>sollicitudin</a:t>
            </a:r>
            <a:r>
              <a:rPr lang="en-US" sz="3200" dirty="0">
                <a:latin typeface="Calibri"/>
                <a:cs typeface="Calibri"/>
              </a:rPr>
              <a:t> non. </a:t>
            </a:r>
          </a:p>
          <a:p>
            <a:pPr marL="457200" indent="-457200">
              <a:buFont typeface="Arial"/>
              <a:buChar char="•"/>
            </a:pPr>
            <a:endParaRPr lang="en-US" sz="3200" dirty="0">
              <a:latin typeface="Calibri"/>
              <a:cs typeface="Calibri"/>
            </a:endParaRPr>
          </a:p>
          <a:p>
            <a:pPr marL="457200" indent="-457200">
              <a:buFont typeface="Arial"/>
              <a:buChar char="•"/>
            </a:pPr>
            <a:r>
              <a:rPr lang="en-US" sz="3200" dirty="0" err="1">
                <a:latin typeface="Calibri"/>
                <a:cs typeface="Calibri"/>
              </a:rPr>
              <a:t>Nunc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consequat</a:t>
            </a:r>
            <a:r>
              <a:rPr lang="en-US" sz="3200" dirty="0">
                <a:latin typeface="Calibri"/>
                <a:cs typeface="Calibri"/>
              </a:rPr>
              <a:t>, </a:t>
            </a:r>
            <a:r>
              <a:rPr lang="en-US" sz="3200" dirty="0" err="1">
                <a:latin typeface="Calibri"/>
                <a:cs typeface="Calibri"/>
              </a:rPr>
              <a:t>metus</a:t>
            </a:r>
            <a:r>
              <a:rPr lang="en-US" sz="3200" dirty="0">
                <a:latin typeface="Calibri"/>
                <a:cs typeface="Calibri"/>
              </a:rPr>
              <a:t> ac </a:t>
            </a:r>
            <a:r>
              <a:rPr lang="en-US" sz="3200" dirty="0" err="1">
                <a:latin typeface="Calibri"/>
                <a:cs typeface="Calibri"/>
              </a:rPr>
              <a:t>sagittis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aliquam</a:t>
            </a:r>
            <a:r>
              <a:rPr lang="en-US" sz="3200" dirty="0">
                <a:latin typeface="Calibri"/>
                <a:cs typeface="Calibri"/>
              </a:rPr>
              <a:t>, </a:t>
            </a:r>
            <a:r>
              <a:rPr lang="en-US" sz="3200" dirty="0" err="1">
                <a:latin typeface="Calibri"/>
                <a:cs typeface="Calibri"/>
              </a:rPr>
              <a:t>purus</a:t>
            </a:r>
            <a:r>
              <a:rPr lang="en-US" sz="3200" dirty="0">
                <a:latin typeface="Calibri"/>
                <a:cs typeface="Calibri"/>
              </a:rPr>
              <a:t> quam </a:t>
            </a:r>
            <a:r>
              <a:rPr lang="en-US" sz="3200" dirty="0" err="1">
                <a:latin typeface="Calibri"/>
                <a:cs typeface="Calibri"/>
              </a:rPr>
              <a:t>euismod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purus</a:t>
            </a:r>
            <a:r>
              <a:rPr lang="en-US" sz="3200" dirty="0">
                <a:latin typeface="Calibri"/>
                <a:cs typeface="Calibri"/>
              </a:rPr>
              <a:t>, non </a:t>
            </a:r>
            <a:r>
              <a:rPr lang="en-US" sz="3200" dirty="0" err="1">
                <a:latin typeface="Calibri"/>
                <a:cs typeface="Calibri"/>
              </a:rPr>
              <a:t>ullamcorper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augue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orci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eget</a:t>
            </a:r>
            <a:r>
              <a:rPr lang="en-US" sz="3200" dirty="0">
                <a:latin typeface="Calibri"/>
                <a:cs typeface="Calibri"/>
              </a:rPr>
              <a:t> ligula. </a:t>
            </a:r>
            <a:r>
              <a:rPr lang="en-US" sz="3200" dirty="0" err="1">
                <a:latin typeface="Calibri"/>
                <a:cs typeface="Calibri"/>
              </a:rPr>
              <a:t>Duis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sed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purus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rutrum</a:t>
            </a:r>
            <a:r>
              <a:rPr lang="en-US" sz="3200" dirty="0">
                <a:latin typeface="Calibri"/>
                <a:cs typeface="Calibri"/>
              </a:rPr>
              <a:t>, </a:t>
            </a:r>
            <a:r>
              <a:rPr lang="en-US" sz="3200" dirty="0" err="1">
                <a:latin typeface="Calibri"/>
                <a:cs typeface="Calibri"/>
              </a:rPr>
              <a:t>vulputate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nunc</a:t>
            </a:r>
            <a:r>
              <a:rPr lang="en-US" sz="3200" dirty="0">
                <a:latin typeface="Calibri"/>
                <a:cs typeface="Calibri"/>
              </a:rPr>
              <a:t> id, </a:t>
            </a:r>
            <a:r>
              <a:rPr lang="en-US" sz="3200" dirty="0" err="1">
                <a:latin typeface="Calibri"/>
                <a:cs typeface="Calibri"/>
              </a:rPr>
              <a:t>viverra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nunc</a:t>
            </a:r>
            <a:r>
              <a:rPr lang="en-US" sz="3200" dirty="0">
                <a:latin typeface="Calibri"/>
                <a:cs typeface="Calibri"/>
              </a:rPr>
              <a:t>. </a:t>
            </a:r>
          </a:p>
          <a:p>
            <a:pPr marL="457200" indent="-457200">
              <a:buFont typeface="Arial"/>
              <a:buChar char="•"/>
            </a:pPr>
            <a:endParaRPr lang="en-US" sz="3200" dirty="0">
              <a:latin typeface="Calibri"/>
              <a:cs typeface="Calibri"/>
            </a:endParaRPr>
          </a:p>
          <a:p>
            <a:pPr marL="457200" indent="-457200">
              <a:buFont typeface="Arial"/>
              <a:buChar char="•"/>
            </a:pPr>
            <a:r>
              <a:rPr lang="en-US" sz="3200" dirty="0">
                <a:latin typeface="Calibri"/>
                <a:cs typeface="Calibri"/>
              </a:rPr>
              <a:t>Maecenas </a:t>
            </a:r>
            <a:r>
              <a:rPr lang="en-US" sz="3200" dirty="0" err="1">
                <a:latin typeface="Calibri"/>
                <a:cs typeface="Calibri"/>
              </a:rPr>
              <a:t>euismod</a:t>
            </a:r>
            <a:r>
              <a:rPr lang="en-US" sz="3200" dirty="0">
                <a:latin typeface="Calibri"/>
                <a:cs typeface="Calibri"/>
              </a:rPr>
              <a:t> at </a:t>
            </a:r>
            <a:r>
              <a:rPr lang="en-US" sz="3200" dirty="0" err="1">
                <a:latin typeface="Calibri"/>
                <a:cs typeface="Calibri"/>
              </a:rPr>
              <a:t>est</a:t>
            </a:r>
            <a:r>
              <a:rPr lang="en-US" sz="3200" dirty="0">
                <a:latin typeface="Calibri"/>
                <a:cs typeface="Calibri"/>
              </a:rPr>
              <a:t> et </a:t>
            </a:r>
            <a:r>
              <a:rPr lang="en-US" sz="3200" dirty="0" err="1">
                <a:latin typeface="Calibri"/>
                <a:cs typeface="Calibri"/>
              </a:rPr>
              <a:t>dapibus</a:t>
            </a:r>
            <a:r>
              <a:rPr lang="en-US" sz="3200" dirty="0">
                <a:latin typeface="Calibri"/>
                <a:cs typeface="Calibri"/>
              </a:rPr>
              <a:t>. </a:t>
            </a:r>
            <a:r>
              <a:rPr lang="en-US" sz="3200" dirty="0" err="1">
                <a:latin typeface="Calibri"/>
                <a:cs typeface="Calibri"/>
              </a:rPr>
              <a:t>Suspendisse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egestas</a:t>
            </a:r>
            <a:r>
              <a:rPr lang="en-US" sz="3200" dirty="0">
                <a:latin typeface="Calibri"/>
                <a:cs typeface="Calibri"/>
              </a:rPr>
              <a:t> dui </a:t>
            </a:r>
            <a:r>
              <a:rPr lang="en-US" sz="3200" dirty="0" err="1">
                <a:latin typeface="Calibri"/>
                <a:cs typeface="Calibri"/>
              </a:rPr>
              <a:t>tellus</a:t>
            </a:r>
            <a:r>
              <a:rPr lang="en-US" sz="3200" dirty="0">
                <a:latin typeface="Calibri"/>
                <a:cs typeface="Calibri"/>
              </a:rPr>
              <a:t>, </a:t>
            </a:r>
            <a:r>
              <a:rPr lang="en-US" sz="3200" dirty="0" err="1">
                <a:latin typeface="Calibri"/>
                <a:cs typeface="Calibri"/>
              </a:rPr>
              <a:t>ut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feugiat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massa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fringilla</a:t>
            </a:r>
            <a:r>
              <a:rPr lang="en-US" sz="3200" dirty="0">
                <a:latin typeface="Calibri"/>
                <a:cs typeface="Calibri"/>
              </a:rPr>
              <a:t> in. </a:t>
            </a:r>
            <a:r>
              <a:rPr lang="en-US" sz="3200" dirty="0" err="1">
                <a:latin typeface="Calibri"/>
                <a:cs typeface="Calibri"/>
              </a:rPr>
              <a:t>Sed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eget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diam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mollis</a:t>
            </a:r>
            <a:r>
              <a:rPr lang="en-US" sz="3200" dirty="0">
                <a:latin typeface="Calibri"/>
                <a:cs typeface="Calibri"/>
              </a:rPr>
              <a:t>, </a:t>
            </a:r>
            <a:r>
              <a:rPr lang="en-US" sz="3200" dirty="0" err="1">
                <a:latin typeface="Calibri"/>
                <a:cs typeface="Calibri"/>
              </a:rPr>
              <a:t>tristique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nunc</a:t>
            </a:r>
            <a:r>
              <a:rPr lang="en-US" sz="3200" dirty="0">
                <a:latin typeface="Calibri"/>
                <a:cs typeface="Calibri"/>
              </a:rPr>
              <a:t> ac, </a:t>
            </a:r>
            <a:r>
              <a:rPr lang="en-US" sz="3200" dirty="0" err="1">
                <a:latin typeface="Calibri"/>
                <a:cs typeface="Calibri"/>
              </a:rPr>
              <a:t>volutpat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elit</a:t>
            </a:r>
            <a:r>
              <a:rPr lang="en-US" sz="3200" dirty="0">
                <a:latin typeface="Calibri"/>
                <a:cs typeface="Calibri"/>
              </a:rPr>
              <a:t>. </a:t>
            </a:r>
            <a:r>
              <a:rPr lang="en-US" sz="3200" dirty="0" err="1">
                <a:latin typeface="Calibri"/>
                <a:cs typeface="Calibri"/>
              </a:rPr>
              <a:t>Curabitur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quis</a:t>
            </a:r>
            <a:r>
              <a:rPr lang="en-US" sz="3200" dirty="0">
                <a:latin typeface="Calibri"/>
                <a:cs typeface="Calibri"/>
              </a:rPr>
              <a:t> tempus ante, </a:t>
            </a:r>
            <a:r>
              <a:rPr lang="en-US" sz="3200" dirty="0" err="1">
                <a:latin typeface="Calibri"/>
                <a:cs typeface="Calibri"/>
              </a:rPr>
              <a:t>eget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hendrerit</a:t>
            </a:r>
            <a:r>
              <a:rPr lang="en-US" sz="3200" dirty="0">
                <a:latin typeface="Calibri"/>
                <a:cs typeface="Calibri"/>
              </a:rPr>
              <a:t> ligula. </a:t>
            </a:r>
            <a:r>
              <a:rPr lang="en-US" sz="3200" dirty="0" err="1">
                <a:latin typeface="Calibri"/>
                <a:cs typeface="Calibri"/>
              </a:rPr>
              <a:t>Sed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dignissim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lectus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eget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rutrum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laoreet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hendrerit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purus</a:t>
            </a:r>
            <a:r>
              <a:rPr lang="en-US" sz="3200" dirty="0">
                <a:latin typeface="Calibri"/>
                <a:cs typeface="Calibri"/>
              </a:rPr>
              <a:t>. </a:t>
            </a:r>
          </a:p>
          <a:p>
            <a:pPr marL="457200" indent="-457200">
              <a:buFont typeface="Arial"/>
              <a:buChar char="•"/>
            </a:pPr>
            <a:endParaRPr lang="en-US" sz="3200" dirty="0">
              <a:solidFill>
                <a:srgbClr val="FFFFFF"/>
              </a:solidFill>
              <a:latin typeface="Calibri"/>
              <a:cs typeface="Calibri"/>
            </a:endParaRPr>
          </a:p>
          <a:p>
            <a:r>
              <a:rPr lang="en-US" sz="3200" dirty="0" err="1">
                <a:latin typeface="Calibri"/>
                <a:cs typeface="Calibri"/>
              </a:rPr>
              <a:t>Mauris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sem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lorem</a:t>
            </a:r>
            <a:r>
              <a:rPr lang="en-US" sz="3200" dirty="0">
                <a:latin typeface="Calibri"/>
                <a:cs typeface="Calibri"/>
              </a:rPr>
              <a:t>, </a:t>
            </a:r>
            <a:r>
              <a:rPr lang="en-US" sz="3200" dirty="0" err="1">
                <a:latin typeface="Calibri"/>
                <a:cs typeface="Calibri"/>
              </a:rPr>
              <a:t>sodales</a:t>
            </a:r>
            <a:r>
              <a:rPr lang="en-US" sz="3200" dirty="0">
                <a:latin typeface="Calibri"/>
                <a:cs typeface="Calibri"/>
              </a:rPr>
              <a:t> id </a:t>
            </a:r>
            <a:r>
              <a:rPr lang="en-US" sz="3200" dirty="0" err="1">
                <a:latin typeface="Calibri"/>
                <a:cs typeface="Calibri"/>
              </a:rPr>
              <a:t>vestibulum</a:t>
            </a:r>
            <a:r>
              <a:rPr lang="en-US" sz="3200" dirty="0">
                <a:latin typeface="Calibri"/>
                <a:cs typeface="Calibri"/>
              </a:rPr>
              <a:t> sit </a:t>
            </a:r>
            <a:r>
              <a:rPr lang="en-US" sz="3200" dirty="0" err="1">
                <a:latin typeface="Calibri"/>
                <a:cs typeface="Calibri"/>
              </a:rPr>
              <a:t>amet</a:t>
            </a:r>
            <a:r>
              <a:rPr lang="en-US" sz="3200" dirty="0">
                <a:latin typeface="Calibri"/>
                <a:cs typeface="Calibri"/>
              </a:rPr>
              <a:t>, tempus </a:t>
            </a:r>
            <a:r>
              <a:rPr lang="en-US" sz="3200" dirty="0" err="1">
                <a:latin typeface="Calibri"/>
                <a:cs typeface="Calibri"/>
              </a:rPr>
              <a:t>nec</a:t>
            </a:r>
            <a:r>
              <a:rPr lang="en-US" sz="3200" dirty="0">
                <a:latin typeface="Calibri"/>
                <a:cs typeface="Calibri"/>
              </a:rPr>
              <a:t> lacus. </a:t>
            </a:r>
            <a:r>
              <a:rPr lang="en-US" sz="3200" dirty="0" err="1">
                <a:latin typeface="Calibri"/>
                <a:cs typeface="Calibri"/>
              </a:rPr>
              <a:t>Proin</a:t>
            </a:r>
            <a:r>
              <a:rPr lang="en-US" sz="3200" dirty="0">
                <a:latin typeface="Calibri"/>
                <a:cs typeface="Calibri"/>
              </a:rPr>
              <a:t> id </a:t>
            </a:r>
            <a:r>
              <a:rPr lang="en-US" sz="3200" dirty="0" err="1">
                <a:latin typeface="Calibri"/>
                <a:cs typeface="Calibri"/>
              </a:rPr>
              <a:t>varius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urna</a:t>
            </a:r>
            <a:r>
              <a:rPr lang="en-US" sz="3200" dirty="0">
                <a:latin typeface="Calibri"/>
                <a:cs typeface="Calibri"/>
              </a:rPr>
              <a:t>. </a:t>
            </a:r>
            <a:r>
              <a:rPr lang="en-US" sz="3200" dirty="0" err="1">
                <a:latin typeface="Calibri"/>
                <a:cs typeface="Calibri"/>
              </a:rPr>
              <a:t>Curabitur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quis</a:t>
            </a:r>
            <a:r>
              <a:rPr lang="en-US" sz="3200" dirty="0">
                <a:latin typeface="Calibri"/>
                <a:cs typeface="Calibri"/>
              </a:rPr>
              <a:t> tempus ante, </a:t>
            </a:r>
            <a:r>
              <a:rPr lang="en-US" sz="3200" dirty="0" err="1">
                <a:latin typeface="Calibri"/>
                <a:cs typeface="Calibri"/>
              </a:rPr>
              <a:t>eget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hendrerit</a:t>
            </a:r>
            <a:r>
              <a:rPr lang="en-US" sz="3200" dirty="0">
                <a:latin typeface="Calibri"/>
                <a:cs typeface="Calibri"/>
              </a:rPr>
              <a:t> ligula. </a:t>
            </a:r>
          </a:p>
          <a:p>
            <a:endParaRPr lang="en-US" sz="3200" dirty="0">
              <a:latin typeface="Calibri"/>
              <a:cs typeface="Calibri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latin typeface="Calibri"/>
                <a:cs typeface="Calibri"/>
              </a:rPr>
              <a:t>In id </a:t>
            </a:r>
            <a:r>
              <a:rPr lang="en-US" sz="3200" dirty="0" err="1">
                <a:latin typeface="Calibri"/>
                <a:cs typeface="Calibri"/>
              </a:rPr>
              <a:t>scelerisque</a:t>
            </a:r>
            <a:r>
              <a:rPr lang="en-US" sz="3200" dirty="0">
                <a:latin typeface="Calibri"/>
                <a:cs typeface="Calibri"/>
              </a:rPr>
              <a:t> ligula. </a:t>
            </a:r>
            <a:r>
              <a:rPr lang="en-US" sz="3200" dirty="0" err="1">
                <a:latin typeface="Calibri"/>
                <a:cs typeface="Calibri"/>
              </a:rPr>
              <a:t>Nulla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feugiat</a:t>
            </a:r>
            <a:r>
              <a:rPr lang="en-US" sz="3200" dirty="0">
                <a:latin typeface="Calibri"/>
                <a:cs typeface="Calibri"/>
              </a:rPr>
              <a:t> mi sit </a:t>
            </a:r>
            <a:r>
              <a:rPr lang="en-US" sz="3200" dirty="0" err="1">
                <a:latin typeface="Calibri"/>
                <a:cs typeface="Calibri"/>
              </a:rPr>
              <a:t>amet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nisl</a:t>
            </a:r>
            <a:r>
              <a:rPr lang="en-US" sz="3200" dirty="0">
                <a:latin typeface="Calibri"/>
                <a:cs typeface="Calibri"/>
              </a:rPr>
              <a:t> semper </a:t>
            </a:r>
            <a:r>
              <a:rPr lang="en-US" sz="3200" dirty="0" err="1">
                <a:latin typeface="Calibri"/>
                <a:cs typeface="Calibri"/>
              </a:rPr>
              <a:t>pulvinar</a:t>
            </a:r>
            <a:r>
              <a:rPr lang="en-US" sz="3200" dirty="0">
                <a:latin typeface="Calibri"/>
                <a:cs typeface="Calibri"/>
              </a:rPr>
              <a:t>. </a:t>
            </a:r>
            <a:r>
              <a:rPr lang="en-US" sz="3200" dirty="0" err="1">
                <a:latin typeface="Calibri"/>
                <a:cs typeface="Calibri"/>
              </a:rPr>
              <a:t>Suspendisse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iaculis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nulla</a:t>
            </a:r>
            <a:r>
              <a:rPr lang="en-US" sz="3200" dirty="0">
                <a:latin typeface="Calibri"/>
                <a:cs typeface="Calibri"/>
              </a:rPr>
              <a:t> sit </a:t>
            </a:r>
            <a:r>
              <a:rPr lang="en-US" sz="3200" dirty="0" err="1">
                <a:latin typeface="Calibri"/>
                <a:cs typeface="Calibri"/>
              </a:rPr>
              <a:t>amet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risus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condimentum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hendrerit</a:t>
            </a:r>
            <a:r>
              <a:rPr lang="en-US" sz="3200" dirty="0">
                <a:latin typeface="Calibri"/>
                <a:cs typeface="Calibri"/>
              </a:rPr>
              <a:t>. </a:t>
            </a:r>
            <a:r>
              <a:rPr lang="en-US" sz="3200" dirty="0" err="1">
                <a:latin typeface="Calibri"/>
                <a:cs typeface="Calibri"/>
              </a:rPr>
              <a:t>Praesent</a:t>
            </a:r>
            <a:r>
              <a:rPr lang="en-US" sz="3200" dirty="0">
                <a:latin typeface="Calibri"/>
                <a:cs typeface="Calibri"/>
              </a:rPr>
              <a:t> ac magna </a:t>
            </a:r>
            <a:r>
              <a:rPr lang="en-US" sz="3200" dirty="0" err="1">
                <a:latin typeface="Calibri"/>
                <a:cs typeface="Calibri"/>
              </a:rPr>
              <a:t>arcu</a:t>
            </a:r>
            <a:r>
              <a:rPr lang="en-US" sz="3200" dirty="0">
                <a:latin typeface="Calibri"/>
                <a:cs typeface="Calibri"/>
              </a:rPr>
              <a:t>. </a:t>
            </a:r>
            <a:r>
              <a:rPr lang="en-US" sz="3200" dirty="0" err="1">
                <a:latin typeface="Calibri"/>
                <a:cs typeface="Calibri"/>
              </a:rPr>
              <a:t>Aliquam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erat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volutpat</a:t>
            </a:r>
            <a:r>
              <a:rPr lang="en-US" sz="3200" dirty="0">
                <a:latin typeface="Calibri"/>
                <a:cs typeface="Calibri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endParaRPr lang="en-US" sz="3200" dirty="0">
              <a:latin typeface="Calibri"/>
              <a:cs typeface="Calibri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dirty="0" err="1">
                <a:latin typeface="Calibri"/>
                <a:cs typeface="Calibri"/>
              </a:rPr>
              <a:t>Sed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dignissim</a:t>
            </a:r>
            <a:r>
              <a:rPr lang="en-US" sz="3200" dirty="0">
                <a:latin typeface="Calibri"/>
                <a:cs typeface="Calibri"/>
              </a:rPr>
              <a:t> mi sit </a:t>
            </a:r>
            <a:r>
              <a:rPr lang="en-US" sz="3200" dirty="0" err="1">
                <a:latin typeface="Calibri"/>
                <a:cs typeface="Calibri"/>
              </a:rPr>
              <a:t>amet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convallis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gravida</a:t>
            </a:r>
            <a:r>
              <a:rPr lang="en-US" sz="3200" dirty="0">
                <a:latin typeface="Calibri"/>
                <a:cs typeface="Calibri"/>
              </a:rPr>
              <a:t>. </a:t>
            </a:r>
            <a:r>
              <a:rPr lang="en-US" sz="3200" dirty="0" err="1">
                <a:latin typeface="Calibri"/>
                <a:cs typeface="Calibri"/>
              </a:rPr>
              <a:t>Aliquam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erat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volutpat</a:t>
            </a:r>
            <a:r>
              <a:rPr lang="en-US" sz="3200" dirty="0">
                <a:latin typeface="Calibri"/>
                <a:cs typeface="Calibri"/>
              </a:rPr>
              <a:t>. </a:t>
            </a:r>
            <a:r>
              <a:rPr lang="en-US" sz="3200" dirty="0" err="1">
                <a:latin typeface="Calibri"/>
                <a:cs typeface="Calibri"/>
              </a:rPr>
              <a:t>Mauris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eu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ornare</a:t>
            </a:r>
            <a:r>
              <a:rPr lang="en-US" sz="3200" dirty="0">
                <a:latin typeface="Calibri"/>
                <a:cs typeface="Calibri"/>
              </a:rPr>
              <a:t> diam. </a:t>
            </a:r>
            <a:r>
              <a:rPr lang="en-US" sz="3200" dirty="0" err="1">
                <a:latin typeface="Calibri"/>
                <a:cs typeface="Calibri"/>
              </a:rPr>
              <a:t>Donec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pharetra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lacinia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erat</a:t>
            </a:r>
            <a:r>
              <a:rPr lang="en-US" sz="3200" dirty="0">
                <a:latin typeface="Calibri"/>
                <a:cs typeface="Calibri"/>
              </a:rPr>
              <a:t> id </a:t>
            </a:r>
            <a:r>
              <a:rPr lang="en-US" sz="3200" dirty="0" err="1">
                <a:latin typeface="Calibri"/>
                <a:cs typeface="Calibri"/>
              </a:rPr>
              <a:t>mollis</a:t>
            </a:r>
            <a:r>
              <a:rPr lang="en-US" sz="3200" dirty="0">
                <a:latin typeface="Calibri"/>
                <a:cs typeface="Calibri"/>
              </a:rPr>
              <a:t>. </a:t>
            </a:r>
            <a:r>
              <a:rPr lang="en-US" sz="3200" dirty="0" err="1">
                <a:latin typeface="Calibri"/>
                <a:cs typeface="Calibri"/>
              </a:rPr>
              <a:t>Nullam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erat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justo</a:t>
            </a:r>
            <a:r>
              <a:rPr lang="en-US" sz="3200" dirty="0">
                <a:latin typeface="Calibri"/>
                <a:cs typeface="Calibri"/>
              </a:rPr>
              <a:t>, </a:t>
            </a:r>
            <a:r>
              <a:rPr lang="en-US" sz="3200" dirty="0" err="1">
                <a:latin typeface="Calibri"/>
                <a:cs typeface="Calibri"/>
              </a:rPr>
              <a:t>aliquam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eu</a:t>
            </a:r>
            <a:r>
              <a:rPr lang="en-US" sz="3200" dirty="0">
                <a:latin typeface="Calibri"/>
                <a:cs typeface="Calibri"/>
              </a:rPr>
              <a:t> dui </a:t>
            </a:r>
            <a:r>
              <a:rPr lang="en-US" sz="3200" dirty="0" err="1">
                <a:latin typeface="Calibri"/>
                <a:cs typeface="Calibri"/>
              </a:rPr>
              <a:t>eget</a:t>
            </a:r>
            <a:r>
              <a:rPr lang="en-US" sz="3200" dirty="0">
                <a:latin typeface="Calibri"/>
                <a:cs typeface="Calibri"/>
              </a:rPr>
              <a:t>, </a:t>
            </a:r>
            <a:r>
              <a:rPr lang="en-US" sz="3200" dirty="0" err="1">
                <a:latin typeface="Calibri"/>
                <a:cs typeface="Calibri"/>
              </a:rPr>
              <a:t>aliquet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blandit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felis</a:t>
            </a:r>
            <a:r>
              <a:rPr lang="en-US" sz="3200" dirty="0">
                <a:latin typeface="Calibri"/>
                <a:cs typeface="Calibri"/>
              </a:rPr>
              <a:t>. </a:t>
            </a:r>
          </a:p>
          <a:p>
            <a:pPr marL="514350" indent="-514350">
              <a:buFont typeface="+mj-lt"/>
              <a:buAutoNum type="arabicPeriod"/>
            </a:pPr>
            <a:endParaRPr lang="en-US" sz="3200" dirty="0">
              <a:latin typeface="Calibri"/>
              <a:cs typeface="Calibri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dirty="0" err="1">
                <a:latin typeface="Calibri"/>
                <a:cs typeface="Calibri"/>
              </a:rPr>
              <a:t>Vivamus</a:t>
            </a:r>
            <a:r>
              <a:rPr lang="en-US" sz="3200" dirty="0">
                <a:latin typeface="Calibri"/>
                <a:cs typeface="Calibri"/>
              </a:rPr>
              <a:t> et </a:t>
            </a:r>
            <a:r>
              <a:rPr lang="en-US" sz="3200" dirty="0" err="1">
                <a:latin typeface="Calibri"/>
                <a:cs typeface="Calibri"/>
              </a:rPr>
              <a:t>felis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vel</a:t>
            </a:r>
            <a:r>
              <a:rPr lang="en-US" sz="3200" dirty="0">
                <a:latin typeface="Calibri"/>
                <a:cs typeface="Calibri"/>
              </a:rPr>
              <a:t> magna </a:t>
            </a:r>
            <a:r>
              <a:rPr lang="en-US" sz="3200" dirty="0" err="1">
                <a:latin typeface="Calibri"/>
                <a:cs typeface="Calibri"/>
              </a:rPr>
              <a:t>auctor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rutrum</a:t>
            </a:r>
            <a:r>
              <a:rPr lang="en-US" sz="3200" dirty="0">
                <a:latin typeface="Calibri"/>
                <a:cs typeface="Calibri"/>
              </a:rPr>
              <a:t> non id ante. </a:t>
            </a:r>
            <a:r>
              <a:rPr lang="en-US" sz="3200" dirty="0" err="1">
                <a:latin typeface="Calibri"/>
                <a:cs typeface="Calibri"/>
              </a:rPr>
              <a:t>Fusce</a:t>
            </a:r>
            <a:r>
              <a:rPr lang="en-US" sz="3200" dirty="0">
                <a:latin typeface="Calibri"/>
                <a:cs typeface="Calibri"/>
              </a:rPr>
              <a:t> ac </a:t>
            </a:r>
            <a:r>
              <a:rPr lang="en-US" sz="3200" dirty="0" err="1">
                <a:latin typeface="Calibri"/>
                <a:cs typeface="Calibri"/>
              </a:rPr>
              <a:t>euismod</a:t>
            </a:r>
            <a:r>
              <a:rPr lang="en-US" sz="3200" dirty="0">
                <a:latin typeface="Calibri"/>
                <a:cs typeface="Calibri"/>
              </a:rPr>
              <a:t> nisi, at tempus diam. </a:t>
            </a:r>
            <a:r>
              <a:rPr lang="en-US" sz="3200" dirty="0" err="1">
                <a:latin typeface="Calibri"/>
                <a:cs typeface="Calibri"/>
              </a:rPr>
              <a:t>Fusce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purus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lectus</a:t>
            </a:r>
            <a:r>
              <a:rPr lang="en-US" sz="3200" dirty="0">
                <a:latin typeface="Calibri"/>
                <a:cs typeface="Calibri"/>
              </a:rPr>
              <a:t>, </a:t>
            </a:r>
            <a:r>
              <a:rPr lang="en-US" sz="3200" dirty="0" err="1">
                <a:latin typeface="Calibri"/>
                <a:cs typeface="Calibri"/>
              </a:rPr>
              <a:t>malesuada</a:t>
            </a:r>
            <a:r>
              <a:rPr lang="en-US" sz="3200" dirty="0">
                <a:latin typeface="Calibri"/>
                <a:cs typeface="Calibri"/>
              </a:rPr>
              <a:t> et </a:t>
            </a:r>
            <a:r>
              <a:rPr lang="en-US" sz="3200" dirty="0" err="1">
                <a:latin typeface="Calibri"/>
                <a:cs typeface="Calibri"/>
              </a:rPr>
              <a:t>vulputate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quis</a:t>
            </a:r>
            <a:r>
              <a:rPr lang="en-US" sz="3200" dirty="0">
                <a:latin typeface="Calibri"/>
                <a:cs typeface="Calibri"/>
              </a:rPr>
              <a:t>, </a:t>
            </a:r>
            <a:r>
              <a:rPr lang="en-US" sz="3200" dirty="0" err="1">
                <a:latin typeface="Calibri"/>
                <a:cs typeface="Calibri"/>
              </a:rPr>
              <a:t>varius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sed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felis</a:t>
            </a:r>
            <a:r>
              <a:rPr lang="en-US" sz="3200" dirty="0">
                <a:latin typeface="Calibri"/>
                <a:cs typeface="Calibri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endParaRPr lang="en-US" sz="3200" dirty="0">
              <a:solidFill>
                <a:srgbClr val="FFFFFF"/>
              </a:solidFill>
              <a:latin typeface="Calibri"/>
              <a:cs typeface="Calibri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dirty="0" err="1">
                <a:latin typeface="Calibri"/>
                <a:cs typeface="Calibri"/>
              </a:rPr>
              <a:t>Vestibulum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accumsan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mauris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nec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accumsan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sollicitudin</a:t>
            </a:r>
            <a:r>
              <a:rPr lang="en-US" sz="3200" dirty="0">
                <a:latin typeface="Calibri"/>
                <a:cs typeface="Calibri"/>
              </a:rPr>
              <a:t>. Class </a:t>
            </a:r>
            <a:r>
              <a:rPr lang="en-US" sz="3200" dirty="0" err="1">
                <a:latin typeface="Calibri"/>
                <a:cs typeface="Calibri"/>
              </a:rPr>
              <a:t>aptent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taciti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sociosqu</a:t>
            </a:r>
            <a:r>
              <a:rPr lang="en-US" sz="3200" dirty="0">
                <a:latin typeface="Calibri"/>
                <a:cs typeface="Calibri"/>
              </a:rPr>
              <a:t> ad </a:t>
            </a:r>
            <a:r>
              <a:rPr lang="en-US" sz="3200" dirty="0" err="1">
                <a:latin typeface="Calibri"/>
                <a:cs typeface="Calibri"/>
              </a:rPr>
              <a:t>litora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torquent</a:t>
            </a:r>
            <a:r>
              <a:rPr lang="en-US" sz="3200" dirty="0">
                <a:latin typeface="Calibri"/>
                <a:cs typeface="Calibri"/>
              </a:rPr>
              <a:t> per </a:t>
            </a:r>
            <a:r>
              <a:rPr lang="en-US" sz="3200" dirty="0" err="1">
                <a:latin typeface="Calibri"/>
                <a:cs typeface="Calibri"/>
              </a:rPr>
              <a:t>conubia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nostrpurus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erat</a:t>
            </a:r>
            <a:r>
              <a:rPr lang="en-US" sz="3200" dirty="0">
                <a:latin typeface="Calibri"/>
                <a:cs typeface="Calibri"/>
              </a:rPr>
              <a:t>. </a:t>
            </a:r>
          </a:p>
          <a:p>
            <a:pPr marL="514350" indent="-514350">
              <a:buFont typeface="+mj-lt"/>
              <a:buAutoNum type="arabicPeriod"/>
            </a:pPr>
            <a:endParaRPr lang="en-US" sz="3200" dirty="0">
              <a:latin typeface="Calibri"/>
              <a:cs typeface="Calibri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dirty="0" err="1">
                <a:latin typeface="Calibri"/>
                <a:cs typeface="Calibri"/>
              </a:rPr>
              <a:t>Praesent</a:t>
            </a:r>
            <a:r>
              <a:rPr lang="en-US" sz="3200" dirty="0">
                <a:latin typeface="Calibri"/>
                <a:cs typeface="Calibri"/>
              </a:rPr>
              <a:t> ac magna </a:t>
            </a:r>
            <a:r>
              <a:rPr lang="en-US" sz="3200" dirty="0" err="1">
                <a:latin typeface="Calibri"/>
                <a:cs typeface="Calibri"/>
              </a:rPr>
              <a:t>arcu</a:t>
            </a:r>
            <a:r>
              <a:rPr lang="en-US" sz="3200" dirty="0">
                <a:latin typeface="Calibri"/>
                <a:cs typeface="Calibri"/>
              </a:rPr>
              <a:t>. </a:t>
            </a:r>
            <a:r>
              <a:rPr lang="en-US" sz="3200" dirty="0" err="1">
                <a:latin typeface="Calibri"/>
                <a:cs typeface="Calibri"/>
              </a:rPr>
              <a:t>Aliquam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erat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volutpat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euismod</a:t>
            </a:r>
            <a:r>
              <a:rPr lang="en-US" sz="3200" dirty="0">
                <a:latin typeface="Arial"/>
                <a:cs typeface="Arial"/>
              </a:rPr>
              <a:t>. </a:t>
            </a:r>
            <a:endParaRPr lang="en-US" sz="32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1527698" y="30088783"/>
            <a:ext cx="9930747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3200" b="1" spc="240" dirty="0">
                <a:solidFill>
                  <a:srgbClr val="EE0303"/>
                </a:solidFill>
                <a:latin typeface="Calibri"/>
                <a:cs typeface="Calibri"/>
              </a:rPr>
              <a:t>Contact Information Line 1</a:t>
            </a:r>
          </a:p>
          <a:p>
            <a:pPr algn="r"/>
            <a:r>
              <a:rPr lang="en-US" sz="3200" b="1" spc="240" dirty="0">
                <a:solidFill>
                  <a:srgbClr val="EE0303"/>
                </a:solidFill>
                <a:latin typeface="Calibri"/>
                <a:cs typeface="Calibri"/>
              </a:rPr>
              <a:t>Line 2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858636" y="29995832"/>
            <a:ext cx="2292520" cy="21486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38958" tIns="219479" rIns="438958" bIns="219479" spcCol="0" rtlCol="0" anchor="ctr"/>
          <a:lstStyle/>
          <a:p>
            <a:pPr algn="ctr"/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9863069" y="29995832"/>
            <a:ext cx="3163367" cy="21486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38958" tIns="219479" rIns="438958" bIns="219479" spcCol="0" rtlCol="0" anchor="ctr"/>
          <a:lstStyle/>
          <a:p>
            <a:pPr algn="ctr"/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15244761" y="19153832"/>
            <a:ext cx="11835564" cy="875192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38958" tIns="219479" rIns="438958" bIns="219479" spcCol="0" rtlCol="0" anchor="ctr"/>
          <a:lstStyle/>
          <a:p>
            <a:pPr algn="ctr"/>
            <a:endParaRPr lang="en-U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6B75E73-EB1E-EA4C-9EE0-E52FFDE68366}"/>
              </a:ext>
            </a:extLst>
          </p:cNvPr>
          <p:cNvSpPr txBox="1"/>
          <p:nvPr/>
        </p:nvSpPr>
        <p:spPr>
          <a:xfrm>
            <a:off x="2533290" y="7153212"/>
            <a:ext cx="11262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20000"/>
                </a:solidFill>
                <a:cs typeface="Calibri"/>
              </a:rPr>
              <a:t>Subheading 1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0D38810-EE14-144D-AFA9-0DC1065C3C0C}"/>
              </a:ext>
            </a:extLst>
          </p:cNvPr>
          <p:cNvSpPr txBox="1"/>
          <p:nvPr/>
        </p:nvSpPr>
        <p:spPr>
          <a:xfrm>
            <a:off x="2533290" y="8115718"/>
            <a:ext cx="11327570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 dirty="0" err="1">
                <a:cs typeface="Calibri"/>
              </a:rPr>
              <a:t>Lorem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ipsum</a:t>
            </a:r>
            <a:r>
              <a:rPr lang="en-US" sz="3200" dirty="0">
                <a:cs typeface="Calibri"/>
              </a:rPr>
              <a:t> dolor sit </a:t>
            </a:r>
            <a:r>
              <a:rPr lang="en-US" sz="3200" dirty="0" err="1">
                <a:cs typeface="Calibri"/>
              </a:rPr>
              <a:t>amet</a:t>
            </a:r>
            <a:r>
              <a:rPr lang="en-US" sz="3200" dirty="0">
                <a:cs typeface="Calibri"/>
              </a:rPr>
              <a:t>, </a:t>
            </a:r>
            <a:r>
              <a:rPr lang="en-US" sz="3200" dirty="0" err="1">
                <a:cs typeface="Calibri"/>
              </a:rPr>
              <a:t>consectetur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adipiscing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elit</a:t>
            </a:r>
            <a:r>
              <a:rPr lang="en-US" sz="3200" dirty="0">
                <a:cs typeface="Calibri"/>
              </a:rPr>
              <a:t>. </a:t>
            </a:r>
            <a:r>
              <a:rPr lang="en-US" sz="3200" dirty="0" err="1">
                <a:cs typeface="Calibri"/>
              </a:rPr>
              <a:t>Pellen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tesque</a:t>
            </a:r>
            <a:r>
              <a:rPr lang="en-US" sz="3200" dirty="0">
                <a:cs typeface="Calibri"/>
              </a:rPr>
              <a:t> dui </a:t>
            </a:r>
            <a:r>
              <a:rPr lang="en-US" sz="3200" dirty="0" err="1">
                <a:cs typeface="Calibri"/>
              </a:rPr>
              <a:t>orci</a:t>
            </a:r>
            <a:r>
              <a:rPr lang="en-US" sz="3200" dirty="0">
                <a:cs typeface="Calibri"/>
              </a:rPr>
              <a:t>, </a:t>
            </a:r>
            <a:r>
              <a:rPr lang="en-US" sz="3200" dirty="0" err="1">
                <a:cs typeface="Calibri"/>
              </a:rPr>
              <a:t>rhoncus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interdum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adipiscing</a:t>
            </a:r>
            <a:r>
              <a:rPr lang="en-US" sz="3200" dirty="0">
                <a:cs typeface="Calibri"/>
              </a:rPr>
              <a:t> et, </a:t>
            </a:r>
            <a:r>
              <a:rPr lang="en-US" sz="3200" dirty="0" err="1">
                <a:cs typeface="Calibri"/>
              </a:rPr>
              <a:t>sollicitudin</a:t>
            </a:r>
            <a:r>
              <a:rPr lang="en-US" sz="3200" dirty="0">
                <a:cs typeface="Calibri"/>
              </a:rPr>
              <a:t> non. </a:t>
            </a:r>
          </a:p>
          <a:p>
            <a:pPr marL="457200" indent="-457200">
              <a:buFont typeface="Arial"/>
              <a:buChar char="•"/>
            </a:pPr>
            <a:endParaRPr lang="en-US" sz="3200" dirty="0">
              <a:cs typeface="Calibri"/>
            </a:endParaRPr>
          </a:p>
          <a:p>
            <a:pPr marL="457200" indent="-457200">
              <a:buFont typeface="Arial"/>
              <a:buChar char="•"/>
            </a:pPr>
            <a:r>
              <a:rPr lang="en-US" sz="3200" dirty="0" err="1">
                <a:cs typeface="Calibri"/>
              </a:rPr>
              <a:t>Nunc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consequat</a:t>
            </a:r>
            <a:r>
              <a:rPr lang="en-US" sz="3200" dirty="0">
                <a:cs typeface="Calibri"/>
              </a:rPr>
              <a:t>, </a:t>
            </a:r>
            <a:r>
              <a:rPr lang="en-US" sz="3200" dirty="0" err="1">
                <a:cs typeface="Calibri"/>
              </a:rPr>
              <a:t>metus</a:t>
            </a:r>
            <a:r>
              <a:rPr lang="en-US" sz="3200" dirty="0">
                <a:cs typeface="Calibri"/>
              </a:rPr>
              <a:t> ac </a:t>
            </a:r>
            <a:r>
              <a:rPr lang="en-US" sz="3200" dirty="0" err="1">
                <a:cs typeface="Calibri"/>
              </a:rPr>
              <a:t>sagittis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aliquam</a:t>
            </a:r>
            <a:r>
              <a:rPr lang="en-US" sz="3200" dirty="0">
                <a:cs typeface="Calibri"/>
              </a:rPr>
              <a:t>, </a:t>
            </a:r>
            <a:r>
              <a:rPr lang="en-US" sz="3200" dirty="0" err="1">
                <a:cs typeface="Calibri"/>
              </a:rPr>
              <a:t>purus</a:t>
            </a:r>
            <a:r>
              <a:rPr lang="en-US" sz="3200" dirty="0">
                <a:cs typeface="Calibri"/>
              </a:rPr>
              <a:t> quam </a:t>
            </a:r>
            <a:r>
              <a:rPr lang="en-US" sz="3200" dirty="0" err="1">
                <a:cs typeface="Calibri"/>
              </a:rPr>
              <a:t>euismod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purus</a:t>
            </a:r>
            <a:r>
              <a:rPr lang="en-US" sz="3200" dirty="0">
                <a:cs typeface="Calibri"/>
              </a:rPr>
              <a:t>, non </a:t>
            </a:r>
            <a:r>
              <a:rPr lang="en-US" sz="3200" dirty="0" err="1">
                <a:cs typeface="Calibri"/>
              </a:rPr>
              <a:t>ullamcorper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augue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orci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eget</a:t>
            </a:r>
            <a:r>
              <a:rPr lang="en-US" sz="3200" dirty="0">
                <a:cs typeface="Calibri"/>
              </a:rPr>
              <a:t> ligula. </a:t>
            </a:r>
            <a:r>
              <a:rPr lang="en-US" sz="3200" dirty="0" err="1">
                <a:cs typeface="Calibri"/>
              </a:rPr>
              <a:t>Duis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sed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purus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rutrum</a:t>
            </a:r>
            <a:r>
              <a:rPr lang="en-US" sz="3200" dirty="0">
                <a:cs typeface="Calibri"/>
              </a:rPr>
              <a:t>, </a:t>
            </a:r>
            <a:r>
              <a:rPr lang="en-US" sz="3200" dirty="0" err="1">
                <a:cs typeface="Calibri"/>
              </a:rPr>
              <a:t>vulputate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nunc</a:t>
            </a:r>
            <a:r>
              <a:rPr lang="en-US" sz="3200" dirty="0">
                <a:cs typeface="Calibri"/>
              </a:rPr>
              <a:t> id, </a:t>
            </a:r>
            <a:r>
              <a:rPr lang="en-US" sz="3200" dirty="0" err="1">
                <a:cs typeface="Calibri"/>
              </a:rPr>
              <a:t>viverra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nunc</a:t>
            </a:r>
            <a:r>
              <a:rPr lang="en-US" sz="3200" dirty="0">
                <a:cs typeface="Calibri"/>
              </a:rPr>
              <a:t>. </a:t>
            </a:r>
            <a:r>
              <a:rPr lang="en-US" sz="3200" dirty="0" err="1">
                <a:cs typeface="Calibri"/>
              </a:rPr>
              <a:t>Praesent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eget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convallis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sapien</a:t>
            </a:r>
            <a:r>
              <a:rPr lang="en-US" sz="3200" dirty="0">
                <a:cs typeface="Calibri"/>
              </a:rPr>
              <a:t>. </a:t>
            </a:r>
            <a:r>
              <a:rPr lang="en-US" sz="3200" dirty="0" err="1">
                <a:cs typeface="Calibri"/>
              </a:rPr>
              <a:t>Fusce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nec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molestie</a:t>
            </a:r>
            <a:r>
              <a:rPr lang="en-US" sz="3200" dirty="0">
                <a:cs typeface="Calibri"/>
              </a:rPr>
              <a:t> lacus. </a:t>
            </a:r>
            <a:r>
              <a:rPr lang="en-US" sz="3200" dirty="0" err="1">
                <a:cs typeface="Calibri"/>
              </a:rPr>
              <a:t>Etiam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ut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augue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purus</a:t>
            </a:r>
            <a:r>
              <a:rPr lang="en-US" sz="3200" dirty="0">
                <a:cs typeface="Calibri"/>
              </a:rPr>
              <a:t>. Integer </a:t>
            </a:r>
            <a:r>
              <a:rPr lang="en-US" sz="3200" dirty="0" err="1">
                <a:cs typeface="Calibri"/>
              </a:rPr>
              <a:t>scelerisque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metus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quis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egestas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congue</a:t>
            </a:r>
            <a:r>
              <a:rPr lang="en-US" sz="3200" dirty="0">
                <a:cs typeface="Calibri"/>
              </a:rPr>
              <a:t>. </a:t>
            </a:r>
          </a:p>
          <a:p>
            <a:pPr marL="457200" indent="-457200">
              <a:buFont typeface="Arial"/>
              <a:buChar char="•"/>
            </a:pPr>
            <a:endParaRPr lang="en-US" sz="3200" dirty="0">
              <a:cs typeface="Calibri"/>
            </a:endParaRPr>
          </a:p>
          <a:p>
            <a:pPr marL="457200" indent="-457200">
              <a:buFont typeface="Arial"/>
              <a:buChar char="•"/>
            </a:pPr>
            <a:r>
              <a:rPr lang="en-US" sz="3200" dirty="0">
                <a:cs typeface="Calibri"/>
              </a:rPr>
              <a:t>Maecenas </a:t>
            </a:r>
            <a:r>
              <a:rPr lang="en-US" sz="3200" dirty="0" err="1">
                <a:cs typeface="Calibri"/>
              </a:rPr>
              <a:t>euismod</a:t>
            </a:r>
            <a:r>
              <a:rPr lang="en-US" sz="3200" dirty="0">
                <a:cs typeface="Calibri"/>
              </a:rPr>
              <a:t> at </a:t>
            </a:r>
            <a:r>
              <a:rPr lang="en-US" sz="3200" dirty="0" err="1">
                <a:cs typeface="Calibri"/>
              </a:rPr>
              <a:t>est</a:t>
            </a:r>
            <a:r>
              <a:rPr lang="en-US" sz="3200" dirty="0">
                <a:cs typeface="Calibri"/>
              </a:rPr>
              <a:t> et </a:t>
            </a:r>
            <a:r>
              <a:rPr lang="en-US" sz="3200" dirty="0" err="1">
                <a:cs typeface="Calibri"/>
              </a:rPr>
              <a:t>dapibus</a:t>
            </a:r>
            <a:r>
              <a:rPr lang="en-US" sz="3200" dirty="0">
                <a:cs typeface="Calibri"/>
              </a:rPr>
              <a:t>. </a:t>
            </a:r>
            <a:r>
              <a:rPr lang="en-US" sz="3200" dirty="0" err="1">
                <a:cs typeface="Calibri"/>
              </a:rPr>
              <a:t>Suspendisse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egestas</a:t>
            </a:r>
            <a:r>
              <a:rPr lang="en-US" sz="3200" dirty="0">
                <a:cs typeface="Calibri"/>
              </a:rPr>
              <a:t> dui </a:t>
            </a:r>
            <a:r>
              <a:rPr lang="en-US" sz="3200" dirty="0" err="1">
                <a:cs typeface="Calibri"/>
              </a:rPr>
              <a:t>tellus</a:t>
            </a:r>
            <a:r>
              <a:rPr lang="en-US" sz="3200" dirty="0">
                <a:cs typeface="Calibri"/>
              </a:rPr>
              <a:t>, </a:t>
            </a:r>
            <a:r>
              <a:rPr lang="en-US" sz="3200" dirty="0" err="1">
                <a:cs typeface="Calibri"/>
              </a:rPr>
              <a:t>ut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feugiat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massa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fringilla</a:t>
            </a:r>
            <a:r>
              <a:rPr lang="en-US" sz="3200" dirty="0">
                <a:cs typeface="Calibri"/>
              </a:rPr>
              <a:t> in. </a:t>
            </a:r>
            <a:r>
              <a:rPr lang="en-US" sz="3200" dirty="0" err="1">
                <a:cs typeface="Calibri"/>
              </a:rPr>
              <a:t>Sed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eget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diam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mollis</a:t>
            </a:r>
            <a:r>
              <a:rPr lang="en-US" sz="3200" dirty="0">
                <a:cs typeface="Calibri"/>
              </a:rPr>
              <a:t>, </a:t>
            </a:r>
            <a:r>
              <a:rPr lang="en-US" sz="3200" dirty="0" err="1">
                <a:cs typeface="Calibri"/>
              </a:rPr>
              <a:t>tristique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nunc</a:t>
            </a:r>
            <a:r>
              <a:rPr lang="en-US" sz="3200" dirty="0">
                <a:cs typeface="Calibri"/>
              </a:rPr>
              <a:t> ac, </a:t>
            </a:r>
            <a:r>
              <a:rPr lang="en-US" sz="3200" dirty="0" err="1">
                <a:cs typeface="Calibri"/>
              </a:rPr>
              <a:t>volutpat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elit</a:t>
            </a:r>
            <a:r>
              <a:rPr lang="en-US" sz="3200" dirty="0">
                <a:cs typeface="Calibri"/>
              </a:rPr>
              <a:t>. </a:t>
            </a:r>
            <a:r>
              <a:rPr lang="en-US" sz="3200" dirty="0" err="1">
                <a:cs typeface="Calibri"/>
              </a:rPr>
              <a:t>Curabitur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quis</a:t>
            </a:r>
            <a:r>
              <a:rPr lang="en-US" sz="3200" dirty="0">
                <a:cs typeface="Calibri"/>
              </a:rPr>
              <a:t> tempus ante, </a:t>
            </a:r>
            <a:r>
              <a:rPr lang="en-US" sz="3200" dirty="0" err="1">
                <a:cs typeface="Calibri"/>
              </a:rPr>
              <a:t>eget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hendrerit</a:t>
            </a:r>
            <a:r>
              <a:rPr lang="en-US" sz="3200" dirty="0">
                <a:cs typeface="Calibri"/>
              </a:rPr>
              <a:t> ligula. </a:t>
            </a:r>
          </a:p>
          <a:p>
            <a:pPr marL="457200" indent="-457200">
              <a:buFont typeface="Arial"/>
              <a:buChar char="•"/>
            </a:pPr>
            <a:endParaRPr lang="en-US" sz="3200" dirty="0">
              <a:cs typeface="Calibri"/>
            </a:endParaRPr>
          </a:p>
          <a:p>
            <a:pPr marL="457200" indent="-457200">
              <a:buFont typeface="Arial"/>
              <a:buChar char="•"/>
            </a:pPr>
            <a:r>
              <a:rPr lang="en-US" sz="3200" dirty="0" err="1">
                <a:cs typeface="Calibri"/>
              </a:rPr>
              <a:t>Sed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dignissim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lectus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eget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rutrum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laoreet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hendrerit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purus</a:t>
            </a:r>
            <a:r>
              <a:rPr lang="en-US" sz="3200" dirty="0">
                <a:cs typeface="Calibri"/>
              </a:rPr>
              <a:t>. </a:t>
            </a:r>
            <a:r>
              <a:rPr lang="en-US" sz="3200" dirty="0">
                <a:solidFill>
                  <a:srgbClr val="FFFFFF"/>
                </a:solidFill>
                <a:cs typeface="Calibri"/>
              </a:rPr>
              <a:t>1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56BB938-BB28-0D49-AEB1-49D448449177}"/>
              </a:ext>
            </a:extLst>
          </p:cNvPr>
          <p:cNvSpPr txBox="1"/>
          <p:nvPr/>
        </p:nvSpPr>
        <p:spPr>
          <a:xfrm>
            <a:off x="2533290" y="18191326"/>
            <a:ext cx="11262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20000"/>
                </a:solidFill>
                <a:cs typeface="Calibri"/>
              </a:rPr>
              <a:t>Subheading 3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1A2F5C7-421B-814E-B677-9C749BBDAE14}"/>
              </a:ext>
            </a:extLst>
          </p:cNvPr>
          <p:cNvSpPr txBox="1"/>
          <p:nvPr/>
        </p:nvSpPr>
        <p:spPr>
          <a:xfrm>
            <a:off x="2533290" y="19153832"/>
            <a:ext cx="11327570" cy="895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 dirty="0" err="1">
                <a:cs typeface="Calibri"/>
              </a:rPr>
              <a:t>Lorem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ipsum</a:t>
            </a:r>
            <a:r>
              <a:rPr lang="en-US" sz="3200" dirty="0">
                <a:cs typeface="Calibri"/>
              </a:rPr>
              <a:t> dolor sit </a:t>
            </a:r>
            <a:r>
              <a:rPr lang="en-US" sz="3200" dirty="0" err="1">
                <a:cs typeface="Calibri"/>
              </a:rPr>
              <a:t>amet</a:t>
            </a:r>
            <a:r>
              <a:rPr lang="en-US" sz="3200" dirty="0">
                <a:cs typeface="Calibri"/>
              </a:rPr>
              <a:t>, </a:t>
            </a:r>
            <a:r>
              <a:rPr lang="en-US" sz="3200" dirty="0" err="1">
                <a:cs typeface="Calibri"/>
              </a:rPr>
              <a:t>consectetur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adipiscing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elit</a:t>
            </a:r>
            <a:r>
              <a:rPr lang="en-US" sz="3200" dirty="0">
                <a:cs typeface="Calibri"/>
              </a:rPr>
              <a:t>. </a:t>
            </a:r>
            <a:r>
              <a:rPr lang="en-US" sz="3200" dirty="0" err="1">
                <a:cs typeface="Calibri"/>
              </a:rPr>
              <a:t>Pellen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tesque</a:t>
            </a:r>
            <a:r>
              <a:rPr lang="en-US" sz="3200" dirty="0">
                <a:cs typeface="Calibri"/>
              </a:rPr>
              <a:t> dui </a:t>
            </a:r>
            <a:r>
              <a:rPr lang="en-US" sz="3200" dirty="0" err="1">
                <a:cs typeface="Calibri"/>
              </a:rPr>
              <a:t>orci</a:t>
            </a:r>
            <a:r>
              <a:rPr lang="en-US" sz="3200" dirty="0">
                <a:cs typeface="Calibri"/>
              </a:rPr>
              <a:t>, </a:t>
            </a:r>
            <a:r>
              <a:rPr lang="en-US" sz="3200" dirty="0" err="1">
                <a:cs typeface="Calibri"/>
              </a:rPr>
              <a:t>rhoncus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interdum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adipiscing</a:t>
            </a:r>
            <a:r>
              <a:rPr lang="en-US" sz="3200" dirty="0">
                <a:cs typeface="Calibri"/>
              </a:rPr>
              <a:t> et, </a:t>
            </a:r>
            <a:r>
              <a:rPr lang="en-US" sz="3200" dirty="0" err="1">
                <a:cs typeface="Calibri"/>
              </a:rPr>
              <a:t>sollicitudin</a:t>
            </a:r>
            <a:r>
              <a:rPr lang="en-US" sz="3200" dirty="0">
                <a:cs typeface="Calibri"/>
              </a:rPr>
              <a:t> non. </a:t>
            </a:r>
          </a:p>
          <a:p>
            <a:pPr marL="457200" indent="-457200">
              <a:buFont typeface="Arial"/>
              <a:buChar char="•"/>
            </a:pPr>
            <a:endParaRPr lang="en-US" sz="3200" dirty="0">
              <a:cs typeface="Calibri"/>
            </a:endParaRPr>
          </a:p>
          <a:p>
            <a:pPr marL="457200" indent="-457200">
              <a:buFont typeface="Arial"/>
              <a:buChar char="•"/>
            </a:pPr>
            <a:r>
              <a:rPr lang="en-US" sz="3200" dirty="0" err="1">
                <a:cs typeface="Calibri"/>
              </a:rPr>
              <a:t>Nunc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consequat</a:t>
            </a:r>
            <a:r>
              <a:rPr lang="en-US" sz="3200" dirty="0">
                <a:cs typeface="Calibri"/>
              </a:rPr>
              <a:t>, </a:t>
            </a:r>
            <a:r>
              <a:rPr lang="en-US" sz="3200" dirty="0" err="1">
                <a:cs typeface="Calibri"/>
              </a:rPr>
              <a:t>metus</a:t>
            </a:r>
            <a:r>
              <a:rPr lang="en-US" sz="3200" dirty="0">
                <a:cs typeface="Calibri"/>
              </a:rPr>
              <a:t> ac </a:t>
            </a:r>
            <a:r>
              <a:rPr lang="en-US" sz="3200" dirty="0" err="1">
                <a:cs typeface="Calibri"/>
              </a:rPr>
              <a:t>sagittis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aliquam</a:t>
            </a:r>
            <a:r>
              <a:rPr lang="en-US" sz="3200" dirty="0">
                <a:cs typeface="Calibri"/>
              </a:rPr>
              <a:t>, </a:t>
            </a:r>
            <a:r>
              <a:rPr lang="en-US" sz="3200" dirty="0" err="1">
                <a:cs typeface="Calibri"/>
              </a:rPr>
              <a:t>purus</a:t>
            </a:r>
            <a:r>
              <a:rPr lang="en-US" sz="3200" dirty="0">
                <a:cs typeface="Calibri"/>
              </a:rPr>
              <a:t> quam </a:t>
            </a:r>
            <a:r>
              <a:rPr lang="en-US" sz="3200" dirty="0" err="1">
                <a:cs typeface="Calibri"/>
              </a:rPr>
              <a:t>euismod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purus</a:t>
            </a:r>
            <a:r>
              <a:rPr lang="en-US" sz="3200" dirty="0">
                <a:cs typeface="Calibri"/>
              </a:rPr>
              <a:t>, non </a:t>
            </a:r>
            <a:r>
              <a:rPr lang="en-US" sz="3200" dirty="0" err="1">
                <a:cs typeface="Calibri"/>
              </a:rPr>
              <a:t>ullamcorper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augue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orci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eget</a:t>
            </a:r>
            <a:r>
              <a:rPr lang="en-US" sz="3200" dirty="0">
                <a:cs typeface="Calibri"/>
              </a:rPr>
              <a:t> ligula. </a:t>
            </a:r>
            <a:r>
              <a:rPr lang="en-US" sz="3200" dirty="0" err="1">
                <a:cs typeface="Calibri"/>
              </a:rPr>
              <a:t>Duis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sed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purus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rutrum</a:t>
            </a:r>
            <a:r>
              <a:rPr lang="en-US" sz="3200" dirty="0">
                <a:cs typeface="Calibri"/>
              </a:rPr>
              <a:t>, </a:t>
            </a:r>
            <a:r>
              <a:rPr lang="en-US" sz="3200" dirty="0" err="1">
                <a:cs typeface="Calibri"/>
              </a:rPr>
              <a:t>vulputate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nunc</a:t>
            </a:r>
            <a:r>
              <a:rPr lang="en-US" sz="3200" dirty="0">
                <a:cs typeface="Calibri"/>
              </a:rPr>
              <a:t> id, </a:t>
            </a:r>
            <a:r>
              <a:rPr lang="en-US" sz="3200" dirty="0" err="1">
                <a:cs typeface="Calibri"/>
              </a:rPr>
              <a:t>viverra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nunc</a:t>
            </a:r>
            <a:r>
              <a:rPr lang="en-US" sz="3200" dirty="0">
                <a:cs typeface="Calibri"/>
              </a:rPr>
              <a:t>. </a:t>
            </a:r>
            <a:r>
              <a:rPr lang="en-US" sz="3200" dirty="0" err="1">
                <a:cs typeface="Calibri"/>
              </a:rPr>
              <a:t>Praesent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eget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convallis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sapien</a:t>
            </a:r>
            <a:r>
              <a:rPr lang="en-US" sz="3200" dirty="0">
                <a:cs typeface="Calibri"/>
              </a:rPr>
              <a:t>. </a:t>
            </a:r>
            <a:r>
              <a:rPr lang="en-US" sz="3200" dirty="0" err="1">
                <a:cs typeface="Calibri"/>
              </a:rPr>
              <a:t>Fusce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nec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molestie</a:t>
            </a:r>
            <a:r>
              <a:rPr lang="en-US" sz="3200" dirty="0">
                <a:cs typeface="Calibri"/>
              </a:rPr>
              <a:t> lacus. </a:t>
            </a:r>
            <a:r>
              <a:rPr lang="en-US" sz="3200" dirty="0" err="1">
                <a:cs typeface="Calibri"/>
              </a:rPr>
              <a:t>Etiam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ut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augue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purus</a:t>
            </a:r>
            <a:r>
              <a:rPr lang="en-US" sz="3200" dirty="0">
                <a:cs typeface="Calibri"/>
              </a:rPr>
              <a:t>. Integer </a:t>
            </a:r>
            <a:r>
              <a:rPr lang="en-US" sz="3200" dirty="0" err="1">
                <a:cs typeface="Calibri"/>
              </a:rPr>
              <a:t>scelerisque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metus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quis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egestas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congue</a:t>
            </a:r>
            <a:r>
              <a:rPr lang="en-US" sz="3200" dirty="0">
                <a:cs typeface="Calibri"/>
              </a:rPr>
              <a:t>. </a:t>
            </a:r>
          </a:p>
          <a:p>
            <a:pPr marL="457200" indent="-457200">
              <a:buFont typeface="Arial"/>
              <a:buChar char="•"/>
            </a:pPr>
            <a:endParaRPr lang="en-US" sz="3200" dirty="0">
              <a:cs typeface="Calibri"/>
            </a:endParaRPr>
          </a:p>
          <a:p>
            <a:pPr marL="457200" indent="-457200">
              <a:buFont typeface="Arial"/>
              <a:buChar char="•"/>
            </a:pPr>
            <a:r>
              <a:rPr lang="en-US" sz="3200" dirty="0">
                <a:cs typeface="Calibri"/>
              </a:rPr>
              <a:t>Maecenas </a:t>
            </a:r>
            <a:r>
              <a:rPr lang="en-US" sz="3200" dirty="0" err="1">
                <a:cs typeface="Calibri"/>
              </a:rPr>
              <a:t>euismod</a:t>
            </a:r>
            <a:r>
              <a:rPr lang="en-US" sz="3200" dirty="0">
                <a:cs typeface="Calibri"/>
              </a:rPr>
              <a:t> at </a:t>
            </a:r>
            <a:r>
              <a:rPr lang="en-US" sz="3200" dirty="0" err="1">
                <a:cs typeface="Calibri"/>
              </a:rPr>
              <a:t>est</a:t>
            </a:r>
            <a:r>
              <a:rPr lang="en-US" sz="3200" dirty="0">
                <a:cs typeface="Calibri"/>
              </a:rPr>
              <a:t> et </a:t>
            </a:r>
            <a:r>
              <a:rPr lang="en-US" sz="3200" dirty="0" err="1">
                <a:cs typeface="Calibri"/>
              </a:rPr>
              <a:t>dapibus</a:t>
            </a:r>
            <a:r>
              <a:rPr lang="en-US" sz="3200" dirty="0">
                <a:cs typeface="Calibri"/>
              </a:rPr>
              <a:t>. </a:t>
            </a:r>
            <a:r>
              <a:rPr lang="en-US" sz="3200" dirty="0" err="1">
                <a:cs typeface="Calibri"/>
              </a:rPr>
              <a:t>Suspendisse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egestas</a:t>
            </a:r>
            <a:r>
              <a:rPr lang="en-US" sz="3200" dirty="0">
                <a:cs typeface="Calibri"/>
              </a:rPr>
              <a:t> dui </a:t>
            </a:r>
            <a:r>
              <a:rPr lang="en-US" sz="3200" dirty="0" err="1">
                <a:cs typeface="Calibri"/>
              </a:rPr>
              <a:t>tellus</a:t>
            </a:r>
            <a:r>
              <a:rPr lang="en-US" sz="3200" dirty="0">
                <a:cs typeface="Calibri"/>
              </a:rPr>
              <a:t>, </a:t>
            </a:r>
            <a:r>
              <a:rPr lang="en-US" sz="3200" dirty="0" err="1">
                <a:cs typeface="Calibri"/>
              </a:rPr>
              <a:t>ut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feugiat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massa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fringilla</a:t>
            </a:r>
            <a:r>
              <a:rPr lang="en-US" sz="3200" dirty="0">
                <a:cs typeface="Calibri"/>
              </a:rPr>
              <a:t> in. </a:t>
            </a:r>
            <a:r>
              <a:rPr lang="en-US" sz="3200" dirty="0" err="1">
                <a:cs typeface="Calibri"/>
              </a:rPr>
              <a:t>Sed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eget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diam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mollis</a:t>
            </a:r>
            <a:r>
              <a:rPr lang="en-US" sz="3200" dirty="0">
                <a:cs typeface="Calibri"/>
              </a:rPr>
              <a:t>, </a:t>
            </a:r>
            <a:r>
              <a:rPr lang="en-US" sz="3200" dirty="0" err="1">
                <a:cs typeface="Calibri"/>
              </a:rPr>
              <a:t>tristique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nunc</a:t>
            </a:r>
            <a:r>
              <a:rPr lang="en-US" sz="3200" dirty="0">
                <a:cs typeface="Calibri"/>
              </a:rPr>
              <a:t> ac, </a:t>
            </a:r>
            <a:r>
              <a:rPr lang="en-US" sz="3200" dirty="0" err="1">
                <a:cs typeface="Calibri"/>
              </a:rPr>
              <a:t>volutpat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elit</a:t>
            </a:r>
            <a:r>
              <a:rPr lang="en-US" sz="3200" dirty="0">
                <a:cs typeface="Calibri"/>
              </a:rPr>
              <a:t>. </a:t>
            </a:r>
            <a:r>
              <a:rPr lang="en-US" sz="3200" dirty="0" err="1">
                <a:cs typeface="Calibri"/>
              </a:rPr>
              <a:t>Curabitur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quis</a:t>
            </a:r>
            <a:r>
              <a:rPr lang="en-US" sz="3200" dirty="0">
                <a:cs typeface="Calibri"/>
              </a:rPr>
              <a:t> tempus ante, </a:t>
            </a:r>
            <a:r>
              <a:rPr lang="en-US" sz="3200" dirty="0" err="1">
                <a:cs typeface="Calibri"/>
              </a:rPr>
              <a:t>eget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hendrerit</a:t>
            </a:r>
            <a:r>
              <a:rPr lang="en-US" sz="3200" dirty="0">
                <a:cs typeface="Calibri"/>
              </a:rPr>
              <a:t> ligula. </a:t>
            </a:r>
          </a:p>
          <a:p>
            <a:pPr marL="457200" indent="-457200">
              <a:buFont typeface="Arial"/>
              <a:buChar char="•"/>
            </a:pPr>
            <a:endParaRPr lang="en-US" sz="3200" dirty="0">
              <a:cs typeface="Calibri"/>
            </a:endParaRPr>
          </a:p>
          <a:p>
            <a:pPr marL="457200" indent="-457200">
              <a:buFont typeface="Arial"/>
              <a:buChar char="•"/>
            </a:pPr>
            <a:r>
              <a:rPr lang="en-US" sz="3200" dirty="0" err="1">
                <a:cs typeface="Calibri"/>
              </a:rPr>
              <a:t>Sed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dignissim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lectus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eget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rutrum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laoreet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hendrerit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purus</a:t>
            </a:r>
            <a:r>
              <a:rPr lang="en-US" sz="3200" dirty="0">
                <a:cs typeface="Calibri"/>
              </a:rPr>
              <a:t>. </a:t>
            </a:r>
            <a:r>
              <a:rPr lang="en-US" sz="3200" dirty="0" err="1">
                <a:cs typeface="Calibri"/>
              </a:rPr>
              <a:t>Mauris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sem</a:t>
            </a:r>
            <a:r>
              <a:rPr lang="en-US" sz="3200" dirty="0">
                <a:cs typeface="Calibri"/>
              </a:rPr>
              <a:t> lorem, </a:t>
            </a:r>
            <a:r>
              <a:rPr lang="en-US" sz="3200" dirty="0" err="1">
                <a:cs typeface="Calibri"/>
              </a:rPr>
              <a:t>sodales</a:t>
            </a:r>
            <a:r>
              <a:rPr lang="en-US" sz="3200" dirty="0">
                <a:cs typeface="Calibri"/>
              </a:rPr>
              <a:t> id </a:t>
            </a:r>
            <a:r>
              <a:rPr lang="en-US" sz="3200" dirty="0" err="1">
                <a:cs typeface="Calibri"/>
              </a:rPr>
              <a:t>vestibulum</a:t>
            </a:r>
            <a:r>
              <a:rPr lang="en-US" sz="3200" dirty="0">
                <a:cs typeface="Calibri"/>
              </a:rPr>
              <a:t> sit </a:t>
            </a:r>
            <a:r>
              <a:rPr lang="en-US" sz="3200" dirty="0" err="1">
                <a:cs typeface="Calibri"/>
              </a:rPr>
              <a:t>amet</a:t>
            </a:r>
            <a:r>
              <a:rPr lang="en-US" sz="3200" dirty="0">
                <a:cs typeface="Calibri"/>
              </a:rPr>
              <a:t>, tempus </a:t>
            </a:r>
            <a:r>
              <a:rPr lang="en-US" sz="3200" dirty="0" err="1">
                <a:cs typeface="Calibri"/>
              </a:rPr>
              <a:t>nec</a:t>
            </a:r>
            <a:r>
              <a:rPr lang="en-US" sz="3200" dirty="0">
                <a:cs typeface="Calibri"/>
              </a:rPr>
              <a:t> lacus. </a:t>
            </a:r>
            <a:r>
              <a:rPr lang="en-US" sz="3200" dirty="0" err="1">
                <a:cs typeface="Calibri"/>
              </a:rPr>
              <a:t>Proin</a:t>
            </a:r>
            <a:r>
              <a:rPr lang="en-US" sz="3200" dirty="0">
                <a:cs typeface="Calibri"/>
              </a:rPr>
              <a:t> id </a:t>
            </a:r>
            <a:r>
              <a:rPr lang="en-US" sz="3200" dirty="0" err="1">
                <a:cs typeface="Calibri"/>
              </a:rPr>
              <a:t>varius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urna</a:t>
            </a:r>
            <a:r>
              <a:rPr lang="en-US" sz="3200" dirty="0">
                <a:cs typeface="Calibri"/>
              </a:rPr>
              <a:t>. </a:t>
            </a:r>
            <a:r>
              <a:rPr lang="en-US" sz="3200" dirty="0" err="1">
                <a:cs typeface="Calibri"/>
              </a:rPr>
              <a:t>Curabitur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quis</a:t>
            </a:r>
            <a:r>
              <a:rPr lang="en-US" sz="3200" dirty="0">
                <a:cs typeface="Calibri"/>
              </a:rPr>
              <a:t> tempus ante, </a:t>
            </a:r>
            <a:r>
              <a:rPr lang="en-US" sz="3200" dirty="0" err="1">
                <a:cs typeface="Calibri"/>
              </a:rPr>
              <a:t>eget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hendrerit</a:t>
            </a:r>
            <a:r>
              <a:rPr lang="en-US" sz="3200" dirty="0">
                <a:cs typeface="Calibri"/>
              </a:rPr>
              <a:t> ligula. </a:t>
            </a:r>
            <a:endParaRPr lang="en-US" sz="3200" dirty="0">
              <a:solidFill>
                <a:srgbClr val="FFFFFF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09689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8E61488-5C61-143B-8C20-AE45A0314713}"/>
              </a:ext>
            </a:extLst>
          </p:cNvPr>
          <p:cNvSpPr/>
          <p:nvPr/>
        </p:nvSpPr>
        <p:spPr>
          <a:xfrm>
            <a:off x="29523909" y="6081399"/>
            <a:ext cx="12336879" cy="22219899"/>
          </a:xfrm>
          <a:prstGeom prst="roundRect">
            <a:avLst>
              <a:gd name="adj" fmla="val 3431"/>
            </a:avLst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6F7FCA1E-58EE-53E5-33E5-2B524199FA7A}"/>
              </a:ext>
            </a:extLst>
          </p:cNvPr>
          <p:cNvSpPr/>
          <p:nvPr/>
        </p:nvSpPr>
        <p:spPr>
          <a:xfrm>
            <a:off x="15742595" y="6081399"/>
            <a:ext cx="12336879" cy="9705539"/>
          </a:xfrm>
          <a:prstGeom prst="roundRect">
            <a:avLst>
              <a:gd name="adj" fmla="val 3431"/>
            </a:avLst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E0D744B0-5C1B-9AFB-9362-0594EFB25062}"/>
              </a:ext>
            </a:extLst>
          </p:cNvPr>
          <p:cNvSpPr/>
          <p:nvPr/>
        </p:nvSpPr>
        <p:spPr>
          <a:xfrm>
            <a:off x="2026595" y="6081399"/>
            <a:ext cx="12336879" cy="9705539"/>
          </a:xfrm>
          <a:prstGeom prst="roundRect">
            <a:avLst>
              <a:gd name="adj" fmla="val 3431"/>
            </a:avLst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D9477164-0995-D0F9-6B16-06741866FA2A}"/>
              </a:ext>
            </a:extLst>
          </p:cNvPr>
          <p:cNvSpPr/>
          <p:nvPr/>
        </p:nvSpPr>
        <p:spPr>
          <a:xfrm>
            <a:off x="2026595" y="17025822"/>
            <a:ext cx="26052879" cy="11275476"/>
          </a:xfrm>
          <a:prstGeom prst="roundRect">
            <a:avLst>
              <a:gd name="adj" fmla="val 3431"/>
            </a:avLst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2EEB8C-9A70-E76E-5A23-1E8F6E84DC5F}"/>
              </a:ext>
            </a:extLst>
          </p:cNvPr>
          <p:cNvSpPr txBox="1"/>
          <p:nvPr/>
        </p:nvSpPr>
        <p:spPr>
          <a:xfrm>
            <a:off x="2039938" y="1879858"/>
            <a:ext cx="33688269" cy="19044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7400"/>
              </a:lnSpc>
            </a:pPr>
            <a:r>
              <a:rPr lang="en-US" sz="7200" b="1" spc="240" dirty="0">
                <a:solidFill>
                  <a:srgbClr val="EE0303"/>
                </a:solidFill>
                <a:latin typeface="Calibri"/>
                <a:cs typeface="Calibri"/>
              </a:rPr>
              <a:t>Title of Research Poster</a:t>
            </a:r>
          </a:p>
          <a:p>
            <a:pPr>
              <a:lnSpc>
                <a:spcPts val="7400"/>
              </a:lnSpc>
            </a:pPr>
            <a:r>
              <a:rPr lang="en-US" sz="7200" b="1" spc="240" dirty="0">
                <a:solidFill>
                  <a:srgbClr val="EE0303"/>
                </a:solidFill>
                <a:latin typeface="Calibri"/>
                <a:cs typeface="Calibri"/>
              </a:rPr>
              <a:t>Line 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7D535F-D210-237C-EEBC-2DCC6E5DBD15}"/>
              </a:ext>
            </a:extLst>
          </p:cNvPr>
          <p:cNvSpPr txBox="1"/>
          <p:nvPr/>
        </p:nvSpPr>
        <p:spPr>
          <a:xfrm>
            <a:off x="2039938" y="4045892"/>
            <a:ext cx="33688269" cy="10772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500" spc="240" dirty="0">
                <a:latin typeface="Arial"/>
                <a:cs typeface="Arial"/>
              </a:rPr>
              <a:t>Author(s)</a:t>
            </a:r>
          </a:p>
          <a:p>
            <a:r>
              <a:rPr lang="en-US" sz="3500" spc="240" dirty="0">
                <a:latin typeface="Arial"/>
                <a:cs typeface="Arial"/>
              </a:rPr>
              <a:t>Department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D20FB6-53DD-63F8-C8A1-90248ABB9C7D}"/>
              </a:ext>
            </a:extLst>
          </p:cNvPr>
          <p:cNvSpPr txBox="1"/>
          <p:nvPr/>
        </p:nvSpPr>
        <p:spPr>
          <a:xfrm>
            <a:off x="16249290" y="6604572"/>
            <a:ext cx="11262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20000"/>
                </a:solidFill>
                <a:cs typeface="Calibri"/>
              </a:rPr>
              <a:t>Subheading 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68D3F13-6B3A-1CA0-75E3-DCFB8E53B314}"/>
              </a:ext>
            </a:extLst>
          </p:cNvPr>
          <p:cNvSpPr txBox="1"/>
          <p:nvPr/>
        </p:nvSpPr>
        <p:spPr>
          <a:xfrm>
            <a:off x="16249290" y="7567078"/>
            <a:ext cx="11327570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 dirty="0" err="1">
                <a:cs typeface="Calibri"/>
              </a:rPr>
              <a:t>Lorem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ipsum</a:t>
            </a:r>
            <a:r>
              <a:rPr lang="en-US" sz="3200" dirty="0">
                <a:cs typeface="Calibri"/>
              </a:rPr>
              <a:t> dolor sit </a:t>
            </a:r>
            <a:r>
              <a:rPr lang="en-US" sz="3200" dirty="0" err="1">
                <a:cs typeface="Calibri"/>
              </a:rPr>
              <a:t>amet</a:t>
            </a:r>
            <a:r>
              <a:rPr lang="en-US" sz="3200" dirty="0">
                <a:cs typeface="Calibri"/>
              </a:rPr>
              <a:t>, </a:t>
            </a:r>
            <a:r>
              <a:rPr lang="en-US" sz="3200" dirty="0" err="1">
                <a:cs typeface="Calibri"/>
              </a:rPr>
              <a:t>consectetur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adipiscing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elit</a:t>
            </a:r>
            <a:r>
              <a:rPr lang="en-US" sz="3200" dirty="0">
                <a:cs typeface="Calibri"/>
              </a:rPr>
              <a:t>. </a:t>
            </a:r>
            <a:r>
              <a:rPr lang="en-US" sz="3200" dirty="0" err="1">
                <a:cs typeface="Calibri"/>
              </a:rPr>
              <a:t>Pellen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tesque</a:t>
            </a:r>
            <a:r>
              <a:rPr lang="en-US" sz="3200" dirty="0">
                <a:cs typeface="Calibri"/>
              </a:rPr>
              <a:t> dui </a:t>
            </a:r>
            <a:r>
              <a:rPr lang="en-US" sz="3200" dirty="0" err="1">
                <a:cs typeface="Calibri"/>
              </a:rPr>
              <a:t>orci</a:t>
            </a:r>
            <a:r>
              <a:rPr lang="en-US" sz="3200" dirty="0">
                <a:cs typeface="Calibri"/>
              </a:rPr>
              <a:t>, </a:t>
            </a:r>
            <a:r>
              <a:rPr lang="en-US" sz="3200" dirty="0" err="1">
                <a:cs typeface="Calibri"/>
              </a:rPr>
              <a:t>rhoncus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interdum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adipiscing</a:t>
            </a:r>
            <a:r>
              <a:rPr lang="en-US" sz="3200" dirty="0">
                <a:cs typeface="Calibri"/>
              </a:rPr>
              <a:t> et, </a:t>
            </a:r>
            <a:r>
              <a:rPr lang="en-US" sz="3200" dirty="0" err="1">
                <a:cs typeface="Calibri"/>
              </a:rPr>
              <a:t>sollicitudin</a:t>
            </a:r>
            <a:r>
              <a:rPr lang="en-US" sz="3200" dirty="0">
                <a:cs typeface="Calibri"/>
              </a:rPr>
              <a:t> non. </a:t>
            </a:r>
          </a:p>
          <a:p>
            <a:pPr marL="457200" indent="-457200">
              <a:buFont typeface="Arial"/>
              <a:buChar char="•"/>
            </a:pPr>
            <a:endParaRPr lang="en-US" sz="3200" dirty="0">
              <a:cs typeface="Calibri"/>
            </a:endParaRPr>
          </a:p>
          <a:p>
            <a:pPr marL="457200" indent="-457200">
              <a:buFont typeface="Arial"/>
              <a:buChar char="•"/>
            </a:pPr>
            <a:r>
              <a:rPr lang="en-US" sz="3200" dirty="0" err="1">
                <a:cs typeface="Calibri"/>
              </a:rPr>
              <a:t>Nunc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consequat</a:t>
            </a:r>
            <a:r>
              <a:rPr lang="en-US" sz="3200" dirty="0">
                <a:cs typeface="Calibri"/>
              </a:rPr>
              <a:t>, </a:t>
            </a:r>
            <a:r>
              <a:rPr lang="en-US" sz="3200" dirty="0" err="1">
                <a:cs typeface="Calibri"/>
              </a:rPr>
              <a:t>metus</a:t>
            </a:r>
            <a:r>
              <a:rPr lang="en-US" sz="3200" dirty="0">
                <a:cs typeface="Calibri"/>
              </a:rPr>
              <a:t> ac </a:t>
            </a:r>
            <a:r>
              <a:rPr lang="en-US" sz="3200" dirty="0" err="1">
                <a:cs typeface="Calibri"/>
              </a:rPr>
              <a:t>sagittis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aliquam</a:t>
            </a:r>
            <a:r>
              <a:rPr lang="en-US" sz="3200" dirty="0">
                <a:cs typeface="Calibri"/>
              </a:rPr>
              <a:t>, </a:t>
            </a:r>
            <a:r>
              <a:rPr lang="en-US" sz="3200" dirty="0" err="1">
                <a:cs typeface="Calibri"/>
              </a:rPr>
              <a:t>purus</a:t>
            </a:r>
            <a:r>
              <a:rPr lang="en-US" sz="3200" dirty="0">
                <a:cs typeface="Calibri"/>
              </a:rPr>
              <a:t> quam </a:t>
            </a:r>
            <a:r>
              <a:rPr lang="en-US" sz="3200" dirty="0" err="1">
                <a:cs typeface="Calibri"/>
              </a:rPr>
              <a:t>euismod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purus</a:t>
            </a:r>
            <a:r>
              <a:rPr lang="en-US" sz="3200" dirty="0">
                <a:cs typeface="Calibri"/>
              </a:rPr>
              <a:t>, non </a:t>
            </a:r>
            <a:r>
              <a:rPr lang="en-US" sz="3200" dirty="0" err="1">
                <a:cs typeface="Calibri"/>
              </a:rPr>
              <a:t>ullamcorper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augue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orci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eget</a:t>
            </a:r>
            <a:r>
              <a:rPr lang="en-US" sz="3200" dirty="0">
                <a:cs typeface="Calibri"/>
              </a:rPr>
              <a:t> ligula. </a:t>
            </a:r>
            <a:r>
              <a:rPr lang="en-US" sz="3200" dirty="0" err="1">
                <a:cs typeface="Calibri"/>
              </a:rPr>
              <a:t>Duis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sed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purus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rutrum</a:t>
            </a:r>
            <a:r>
              <a:rPr lang="en-US" sz="3200" dirty="0">
                <a:cs typeface="Calibri"/>
              </a:rPr>
              <a:t>, </a:t>
            </a:r>
            <a:r>
              <a:rPr lang="en-US" sz="3200" dirty="0" err="1">
                <a:cs typeface="Calibri"/>
              </a:rPr>
              <a:t>vulputate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nunc</a:t>
            </a:r>
            <a:r>
              <a:rPr lang="en-US" sz="3200" dirty="0">
                <a:cs typeface="Calibri"/>
              </a:rPr>
              <a:t> id, </a:t>
            </a:r>
            <a:r>
              <a:rPr lang="en-US" sz="3200" dirty="0" err="1">
                <a:cs typeface="Calibri"/>
              </a:rPr>
              <a:t>viverra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nunc</a:t>
            </a:r>
            <a:r>
              <a:rPr lang="en-US" sz="3200" dirty="0">
                <a:cs typeface="Calibri"/>
              </a:rPr>
              <a:t>. </a:t>
            </a:r>
            <a:r>
              <a:rPr lang="en-US" sz="3200" dirty="0" err="1">
                <a:cs typeface="Calibri"/>
              </a:rPr>
              <a:t>Praesent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eget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convallis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sapien</a:t>
            </a:r>
            <a:r>
              <a:rPr lang="en-US" sz="3200" dirty="0">
                <a:cs typeface="Calibri"/>
              </a:rPr>
              <a:t>. </a:t>
            </a:r>
            <a:r>
              <a:rPr lang="en-US" sz="3200" dirty="0" err="1">
                <a:cs typeface="Calibri"/>
              </a:rPr>
              <a:t>Fusce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nec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molestie</a:t>
            </a:r>
            <a:r>
              <a:rPr lang="en-US" sz="3200" dirty="0">
                <a:cs typeface="Calibri"/>
              </a:rPr>
              <a:t> lacus. </a:t>
            </a:r>
            <a:r>
              <a:rPr lang="en-US" sz="3200" dirty="0" err="1">
                <a:cs typeface="Calibri"/>
              </a:rPr>
              <a:t>Etiam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ut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augue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purus</a:t>
            </a:r>
            <a:r>
              <a:rPr lang="en-US" sz="3200" dirty="0">
                <a:cs typeface="Calibri"/>
              </a:rPr>
              <a:t>. Integer </a:t>
            </a:r>
            <a:r>
              <a:rPr lang="en-US" sz="3200" dirty="0" err="1">
                <a:cs typeface="Calibri"/>
              </a:rPr>
              <a:t>scelerisque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metus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quis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egestas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congue</a:t>
            </a:r>
            <a:r>
              <a:rPr lang="en-US" sz="3200" dirty="0">
                <a:cs typeface="Calibri"/>
              </a:rPr>
              <a:t>. </a:t>
            </a:r>
          </a:p>
          <a:p>
            <a:pPr marL="457200" indent="-457200">
              <a:buFont typeface="Arial"/>
              <a:buChar char="•"/>
            </a:pPr>
            <a:endParaRPr lang="en-US" sz="3200" dirty="0">
              <a:cs typeface="Calibri"/>
            </a:endParaRPr>
          </a:p>
          <a:p>
            <a:pPr marL="457200" indent="-457200">
              <a:buFont typeface="Arial"/>
              <a:buChar char="•"/>
            </a:pPr>
            <a:r>
              <a:rPr lang="en-US" sz="3200" dirty="0">
                <a:cs typeface="Calibri"/>
              </a:rPr>
              <a:t>Maecenas </a:t>
            </a:r>
            <a:r>
              <a:rPr lang="en-US" sz="3200" dirty="0" err="1">
                <a:cs typeface="Calibri"/>
              </a:rPr>
              <a:t>euismod</a:t>
            </a:r>
            <a:r>
              <a:rPr lang="en-US" sz="3200" dirty="0">
                <a:cs typeface="Calibri"/>
              </a:rPr>
              <a:t> at </a:t>
            </a:r>
            <a:r>
              <a:rPr lang="en-US" sz="3200" dirty="0" err="1">
                <a:cs typeface="Calibri"/>
              </a:rPr>
              <a:t>est</a:t>
            </a:r>
            <a:r>
              <a:rPr lang="en-US" sz="3200" dirty="0">
                <a:cs typeface="Calibri"/>
              </a:rPr>
              <a:t> et </a:t>
            </a:r>
            <a:r>
              <a:rPr lang="en-US" sz="3200" dirty="0" err="1">
                <a:cs typeface="Calibri"/>
              </a:rPr>
              <a:t>dapibus</a:t>
            </a:r>
            <a:r>
              <a:rPr lang="en-US" sz="3200" dirty="0">
                <a:cs typeface="Calibri"/>
              </a:rPr>
              <a:t>. </a:t>
            </a:r>
            <a:r>
              <a:rPr lang="en-US" sz="3200" dirty="0" err="1">
                <a:cs typeface="Calibri"/>
              </a:rPr>
              <a:t>Suspendisse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egestas</a:t>
            </a:r>
            <a:r>
              <a:rPr lang="en-US" sz="3200" dirty="0">
                <a:cs typeface="Calibri"/>
              </a:rPr>
              <a:t> dui </a:t>
            </a:r>
            <a:r>
              <a:rPr lang="en-US" sz="3200" dirty="0" err="1">
                <a:cs typeface="Calibri"/>
              </a:rPr>
              <a:t>tellus</a:t>
            </a:r>
            <a:r>
              <a:rPr lang="en-US" sz="3200" dirty="0">
                <a:cs typeface="Calibri"/>
              </a:rPr>
              <a:t>, </a:t>
            </a:r>
            <a:r>
              <a:rPr lang="en-US" sz="3200" dirty="0" err="1">
                <a:cs typeface="Calibri"/>
              </a:rPr>
              <a:t>ut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feugiat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massa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fringilla</a:t>
            </a:r>
            <a:r>
              <a:rPr lang="en-US" sz="3200" dirty="0">
                <a:cs typeface="Calibri"/>
              </a:rPr>
              <a:t> in. </a:t>
            </a:r>
            <a:r>
              <a:rPr lang="en-US" sz="3200" dirty="0" err="1">
                <a:cs typeface="Calibri"/>
              </a:rPr>
              <a:t>Sed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eget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diam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mollis</a:t>
            </a:r>
            <a:r>
              <a:rPr lang="en-US" sz="3200" dirty="0">
                <a:cs typeface="Calibri"/>
              </a:rPr>
              <a:t>, </a:t>
            </a:r>
            <a:r>
              <a:rPr lang="en-US" sz="3200" dirty="0" err="1">
                <a:cs typeface="Calibri"/>
              </a:rPr>
              <a:t>tristique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nunc</a:t>
            </a:r>
            <a:r>
              <a:rPr lang="en-US" sz="3200" dirty="0">
                <a:cs typeface="Calibri"/>
              </a:rPr>
              <a:t> ac, </a:t>
            </a:r>
            <a:r>
              <a:rPr lang="en-US" sz="3200" dirty="0" err="1">
                <a:cs typeface="Calibri"/>
              </a:rPr>
              <a:t>volutpat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elit</a:t>
            </a:r>
            <a:r>
              <a:rPr lang="en-US" sz="3200" dirty="0">
                <a:cs typeface="Calibri"/>
              </a:rPr>
              <a:t>. </a:t>
            </a:r>
            <a:r>
              <a:rPr lang="en-US" sz="3200" dirty="0" err="1">
                <a:cs typeface="Calibri"/>
              </a:rPr>
              <a:t>Curabitur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quis</a:t>
            </a:r>
            <a:r>
              <a:rPr lang="en-US" sz="3200" dirty="0">
                <a:cs typeface="Calibri"/>
              </a:rPr>
              <a:t> tempus ante, </a:t>
            </a:r>
            <a:r>
              <a:rPr lang="en-US" sz="3200" dirty="0" err="1">
                <a:cs typeface="Calibri"/>
              </a:rPr>
              <a:t>eget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hendrerit</a:t>
            </a:r>
            <a:r>
              <a:rPr lang="en-US" sz="3200" dirty="0">
                <a:cs typeface="Calibri"/>
              </a:rPr>
              <a:t> ligula. </a:t>
            </a:r>
          </a:p>
          <a:p>
            <a:pPr marL="457200" indent="-457200">
              <a:buFont typeface="Arial"/>
              <a:buChar char="•"/>
            </a:pPr>
            <a:endParaRPr lang="en-US" sz="3200" dirty="0">
              <a:cs typeface="Calibri"/>
            </a:endParaRPr>
          </a:p>
          <a:p>
            <a:pPr marL="457200" indent="-457200">
              <a:buFont typeface="Arial"/>
              <a:buChar char="•"/>
            </a:pPr>
            <a:r>
              <a:rPr lang="en-US" sz="3200" dirty="0" err="1">
                <a:cs typeface="Calibri"/>
              </a:rPr>
              <a:t>Sed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dignissim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lectus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eget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rutrum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laoreet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hendrerit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purus</a:t>
            </a:r>
            <a:r>
              <a:rPr lang="en-US" sz="3200" dirty="0">
                <a:cs typeface="Calibri"/>
              </a:rPr>
              <a:t>. </a:t>
            </a:r>
            <a:r>
              <a:rPr lang="en-US" sz="3200" dirty="0">
                <a:solidFill>
                  <a:srgbClr val="FFFFFF"/>
                </a:solidFill>
                <a:cs typeface="Calibri"/>
              </a:rPr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5A8D1AA-1726-EFA7-4040-226D3AEFCE7B}"/>
              </a:ext>
            </a:extLst>
          </p:cNvPr>
          <p:cNvSpPr txBox="1"/>
          <p:nvPr/>
        </p:nvSpPr>
        <p:spPr>
          <a:xfrm>
            <a:off x="30031903" y="6604572"/>
            <a:ext cx="103478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20000"/>
                </a:solidFill>
                <a:cs typeface="Calibri"/>
              </a:rPr>
              <a:t>Subheading 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0B1A37E-0C65-5BD7-E65E-8AC643C233E5}"/>
              </a:ext>
            </a:extLst>
          </p:cNvPr>
          <p:cNvSpPr txBox="1"/>
          <p:nvPr/>
        </p:nvSpPr>
        <p:spPr>
          <a:xfrm>
            <a:off x="30055830" y="7567078"/>
            <a:ext cx="11327570" cy="19790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/>
                <a:cs typeface="Calibri"/>
              </a:rPr>
              <a:t>Class </a:t>
            </a:r>
            <a:r>
              <a:rPr lang="en-US" sz="3200" dirty="0" err="1">
                <a:latin typeface="Calibri"/>
                <a:cs typeface="Calibri"/>
              </a:rPr>
              <a:t>aptent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taciti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sociosqu</a:t>
            </a:r>
            <a:r>
              <a:rPr lang="en-US" sz="3200" dirty="0">
                <a:latin typeface="Calibri"/>
                <a:cs typeface="Calibri"/>
              </a:rPr>
              <a:t> ad </a:t>
            </a:r>
            <a:r>
              <a:rPr lang="en-US" sz="3200" dirty="0" err="1">
                <a:latin typeface="Calibri"/>
                <a:cs typeface="Calibri"/>
              </a:rPr>
              <a:t>litora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torquent</a:t>
            </a:r>
            <a:r>
              <a:rPr lang="en-US" sz="3200" dirty="0">
                <a:latin typeface="Calibri"/>
                <a:cs typeface="Calibri"/>
              </a:rPr>
              <a:t> per </a:t>
            </a:r>
            <a:r>
              <a:rPr lang="en-US" sz="3200" dirty="0" err="1">
                <a:latin typeface="Calibri"/>
                <a:cs typeface="Calibri"/>
              </a:rPr>
              <a:t>conubia</a:t>
            </a:r>
            <a:r>
              <a:rPr lang="en-US" sz="3200" dirty="0">
                <a:latin typeface="Calibri"/>
                <a:cs typeface="Calibri"/>
              </a:rPr>
              <a:t> nostra, per </a:t>
            </a:r>
            <a:r>
              <a:rPr lang="en-US" sz="3200" dirty="0" err="1">
                <a:latin typeface="Calibri"/>
                <a:cs typeface="Calibri"/>
              </a:rPr>
              <a:t>inceptos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himenaeos</a:t>
            </a:r>
            <a:r>
              <a:rPr lang="en-US" sz="3200" dirty="0">
                <a:latin typeface="Calibri"/>
                <a:cs typeface="Calibri"/>
              </a:rPr>
              <a:t>. </a:t>
            </a:r>
            <a:r>
              <a:rPr lang="en-US" sz="3200" dirty="0" err="1">
                <a:latin typeface="Calibri"/>
                <a:cs typeface="Calibri"/>
              </a:rPr>
              <a:t>Etiam</a:t>
            </a:r>
            <a:r>
              <a:rPr lang="en-US" sz="3200" dirty="0">
                <a:latin typeface="Calibri"/>
                <a:cs typeface="Calibri"/>
              </a:rPr>
              <a:t> semper </a:t>
            </a:r>
            <a:r>
              <a:rPr lang="en-US" sz="3200" dirty="0" err="1">
                <a:latin typeface="Calibri"/>
                <a:cs typeface="Calibri"/>
              </a:rPr>
              <a:t>orci</a:t>
            </a:r>
            <a:r>
              <a:rPr lang="en-US" sz="3200" dirty="0">
                <a:latin typeface="Calibri"/>
                <a:cs typeface="Calibri"/>
              </a:rPr>
              <a:t> a ligula </a:t>
            </a:r>
            <a:r>
              <a:rPr lang="en-US" sz="3200" dirty="0" err="1">
                <a:latin typeface="Calibri"/>
                <a:cs typeface="Calibri"/>
              </a:rPr>
              <a:t>ultricies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convallis</a:t>
            </a:r>
            <a:r>
              <a:rPr lang="en-US" sz="3200" dirty="0">
                <a:latin typeface="Calibri"/>
                <a:cs typeface="Calibri"/>
              </a:rPr>
              <a:t>. </a:t>
            </a:r>
            <a:r>
              <a:rPr lang="en-US" sz="3200" dirty="0" err="1">
                <a:latin typeface="Calibri"/>
                <a:cs typeface="Calibri"/>
              </a:rPr>
              <a:t>Sed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vel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risus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nec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augue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consequat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egestas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vel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ut</a:t>
            </a:r>
            <a:r>
              <a:rPr lang="en-US" sz="3200" dirty="0">
                <a:latin typeface="Calibri"/>
                <a:cs typeface="Calibri"/>
              </a:rPr>
              <a:t> diam. </a:t>
            </a:r>
            <a:r>
              <a:rPr lang="en-US" sz="3200" dirty="0" err="1">
                <a:latin typeface="Calibri"/>
                <a:cs typeface="Calibri"/>
              </a:rPr>
              <a:t>Nulla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sodales</a:t>
            </a:r>
            <a:r>
              <a:rPr lang="en-US" sz="3200" dirty="0">
                <a:latin typeface="Calibri"/>
                <a:cs typeface="Calibri"/>
              </a:rPr>
              <a:t> lacus et semper </a:t>
            </a:r>
            <a:r>
              <a:rPr lang="en-US" sz="3200" dirty="0" err="1">
                <a:latin typeface="Calibri"/>
                <a:cs typeface="Calibri"/>
              </a:rPr>
              <a:t>facilisis</a:t>
            </a:r>
            <a:r>
              <a:rPr lang="en-US" sz="3200" dirty="0">
                <a:latin typeface="Calibri"/>
                <a:cs typeface="Calibri"/>
              </a:rPr>
              <a:t>.</a:t>
            </a:r>
          </a:p>
          <a:p>
            <a:endParaRPr lang="en-US" sz="3200" dirty="0">
              <a:latin typeface="Calibri"/>
              <a:cs typeface="Calibri"/>
            </a:endParaRPr>
          </a:p>
          <a:p>
            <a:pPr marL="457200" indent="-457200">
              <a:buFont typeface="Arial"/>
              <a:buChar char="•"/>
            </a:pPr>
            <a:r>
              <a:rPr lang="en-US" sz="3200" dirty="0" err="1">
                <a:latin typeface="Calibri"/>
                <a:cs typeface="Calibri"/>
              </a:rPr>
              <a:t>Lorem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ipsum</a:t>
            </a:r>
            <a:r>
              <a:rPr lang="en-US" sz="3200" dirty="0">
                <a:latin typeface="Calibri"/>
                <a:cs typeface="Calibri"/>
              </a:rPr>
              <a:t> dolor sit </a:t>
            </a:r>
            <a:r>
              <a:rPr lang="en-US" sz="3200" dirty="0" err="1">
                <a:latin typeface="Calibri"/>
                <a:cs typeface="Calibri"/>
              </a:rPr>
              <a:t>amet</a:t>
            </a:r>
            <a:r>
              <a:rPr lang="en-US" sz="3200" dirty="0">
                <a:latin typeface="Calibri"/>
                <a:cs typeface="Calibri"/>
              </a:rPr>
              <a:t>, </a:t>
            </a:r>
            <a:r>
              <a:rPr lang="en-US" sz="3200" dirty="0" err="1">
                <a:latin typeface="Calibri"/>
                <a:cs typeface="Calibri"/>
              </a:rPr>
              <a:t>consectetur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adipiscing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elit</a:t>
            </a:r>
            <a:r>
              <a:rPr lang="en-US" sz="3200" dirty="0">
                <a:latin typeface="Calibri"/>
                <a:cs typeface="Calibri"/>
              </a:rPr>
              <a:t>. </a:t>
            </a:r>
            <a:r>
              <a:rPr lang="en-US" sz="3200" dirty="0" err="1">
                <a:latin typeface="Calibri"/>
                <a:cs typeface="Calibri"/>
              </a:rPr>
              <a:t>Pellen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tesque</a:t>
            </a:r>
            <a:r>
              <a:rPr lang="en-US" sz="3200" dirty="0">
                <a:latin typeface="Calibri"/>
                <a:cs typeface="Calibri"/>
              </a:rPr>
              <a:t> dui </a:t>
            </a:r>
            <a:r>
              <a:rPr lang="en-US" sz="3200" dirty="0" err="1">
                <a:latin typeface="Calibri"/>
                <a:cs typeface="Calibri"/>
              </a:rPr>
              <a:t>orci</a:t>
            </a:r>
            <a:r>
              <a:rPr lang="en-US" sz="3200" dirty="0">
                <a:latin typeface="Calibri"/>
                <a:cs typeface="Calibri"/>
              </a:rPr>
              <a:t>, </a:t>
            </a:r>
            <a:r>
              <a:rPr lang="en-US" sz="3200" dirty="0" err="1">
                <a:latin typeface="Calibri"/>
                <a:cs typeface="Calibri"/>
              </a:rPr>
              <a:t>rhoncus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interdum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adipiscing</a:t>
            </a:r>
            <a:r>
              <a:rPr lang="en-US" sz="3200" dirty="0">
                <a:latin typeface="Calibri"/>
                <a:cs typeface="Calibri"/>
              </a:rPr>
              <a:t> et, </a:t>
            </a:r>
            <a:r>
              <a:rPr lang="en-US" sz="3200" dirty="0" err="1">
                <a:latin typeface="Calibri"/>
                <a:cs typeface="Calibri"/>
              </a:rPr>
              <a:t>sollicitudin</a:t>
            </a:r>
            <a:r>
              <a:rPr lang="en-US" sz="3200" dirty="0">
                <a:latin typeface="Calibri"/>
                <a:cs typeface="Calibri"/>
              </a:rPr>
              <a:t> non. </a:t>
            </a:r>
          </a:p>
          <a:p>
            <a:pPr marL="457200" indent="-457200">
              <a:buFont typeface="Arial"/>
              <a:buChar char="•"/>
            </a:pPr>
            <a:endParaRPr lang="en-US" sz="3200" dirty="0">
              <a:latin typeface="Calibri"/>
              <a:cs typeface="Calibri"/>
            </a:endParaRPr>
          </a:p>
          <a:p>
            <a:pPr marL="457200" indent="-457200">
              <a:buFont typeface="Arial"/>
              <a:buChar char="•"/>
            </a:pPr>
            <a:r>
              <a:rPr lang="en-US" sz="3200" dirty="0" err="1">
                <a:latin typeface="Calibri"/>
                <a:cs typeface="Calibri"/>
              </a:rPr>
              <a:t>Nunc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consequat</a:t>
            </a:r>
            <a:r>
              <a:rPr lang="en-US" sz="3200" dirty="0">
                <a:latin typeface="Calibri"/>
                <a:cs typeface="Calibri"/>
              </a:rPr>
              <a:t>, </a:t>
            </a:r>
            <a:r>
              <a:rPr lang="en-US" sz="3200" dirty="0" err="1">
                <a:latin typeface="Calibri"/>
                <a:cs typeface="Calibri"/>
              </a:rPr>
              <a:t>metus</a:t>
            </a:r>
            <a:r>
              <a:rPr lang="en-US" sz="3200" dirty="0">
                <a:latin typeface="Calibri"/>
                <a:cs typeface="Calibri"/>
              </a:rPr>
              <a:t> ac </a:t>
            </a:r>
            <a:r>
              <a:rPr lang="en-US" sz="3200" dirty="0" err="1">
                <a:latin typeface="Calibri"/>
                <a:cs typeface="Calibri"/>
              </a:rPr>
              <a:t>sagittis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aliquam</a:t>
            </a:r>
            <a:r>
              <a:rPr lang="en-US" sz="3200" dirty="0">
                <a:latin typeface="Calibri"/>
                <a:cs typeface="Calibri"/>
              </a:rPr>
              <a:t>, </a:t>
            </a:r>
            <a:r>
              <a:rPr lang="en-US" sz="3200" dirty="0" err="1">
                <a:latin typeface="Calibri"/>
                <a:cs typeface="Calibri"/>
              </a:rPr>
              <a:t>purus</a:t>
            </a:r>
            <a:r>
              <a:rPr lang="en-US" sz="3200" dirty="0">
                <a:latin typeface="Calibri"/>
                <a:cs typeface="Calibri"/>
              </a:rPr>
              <a:t> quam </a:t>
            </a:r>
            <a:r>
              <a:rPr lang="en-US" sz="3200" dirty="0" err="1">
                <a:latin typeface="Calibri"/>
                <a:cs typeface="Calibri"/>
              </a:rPr>
              <a:t>euismod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purus</a:t>
            </a:r>
            <a:r>
              <a:rPr lang="en-US" sz="3200" dirty="0">
                <a:latin typeface="Calibri"/>
                <a:cs typeface="Calibri"/>
              </a:rPr>
              <a:t>, non </a:t>
            </a:r>
            <a:r>
              <a:rPr lang="en-US" sz="3200" dirty="0" err="1">
                <a:latin typeface="Calibri"/>
                <a:cs typeface="Calibri"/>
              </a:rPr>
              <a:t>ullamcorper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augue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orci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eget</a:t>
            </a:r>
            <a:r>
              <a:rPr lang="en-US" sz="3200" dirty="0">
                <a:latin typeface="Calibri"/>
                <a:cs typeface="Calibri"/>
              </a:rPr>
              <a:t> ligula. </a:t>
            </a:r>
            <a:r>
              <a:rPr lang="en-US" sz="3200" dirty="0" err="1">
                <a:latin typeface="Calibri"/>
                <a:cs typeface="Calibri"/>
              </a:rPr>
              <a:t>Duis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sed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purus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rutrum</a:t>
            </a:r>
            <a:r>
              <a:rPr lang="en-US" sz="3200" dirty="0">
                <a:latin typeface="Calibri"/>
                <a:cs typeface="Calibri"/>
              </a:rPr>
              <a:t>, </a:t>
            </a:r>
            <a:r>
              <a:rPr lang="en-US" sz="3200" dirty="0" err="1">
                <a:latin typeface="Calibri"/>
                <a:cs typeface="Calibri"/>
              </a:rPr>
              <a:t>vulputate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nunc</a:t>
            </a:r>
            <a:r>
              <a:rPr lang="en-US" sz="3200" dirty="0">
                <a:latin typeface="Calibri"/>
                <a:cs typeface="Calibri"/>
              </a:rPr>
              <a:t> id, </a:t>
            </a:r>
            <a:r>
              <a:rPr lang="en-US" sz="3200" dirty="0" err="1">
                <a:latin typeface="Calibri"/>
                <a:cs typeface="Calibri"/>
              </a:rPr>
              <a:t>viverra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nunc</a:t>
            </a:r>
            <a:r>
              <a:rPr lang="en-US" sz="3200" dirty="0">
                <a:latin typeface="Calibri"/>
                <a:cs typeface="Calibri"/>
              </a:rPr>
              <a:t>. </a:t>
            </a:r>
          </a:p>
          <a:p>
            <a:pPr marL="457200" indent="-457200">
              <a:buFont typeface="Arial"/>
              <a:buChar char="•"/>
            </a:pPr>
            <a:endParaRPr lang="en-US" sz="3200" dirty="0">
              <a:latin typeface="Calibri"/>
              <a:cs typeface="Calibri"/>
            </a:endParaRPr>
          </a:p>
          <a:p>
            <a:pPr marL="457200" indent="-457200">
              <a:buFont typeface="Arial"/>
              <a:buChar char="•"/>
            </a:pPr>
            <a:r>
              <a:rPr lang="en-US" sz="3200" dirty="0">
                <a:latin typeface="Calibri"/>
                <a:cs typeface="Calibri"/>
              </a:rPr>
              <a:t>Maecenas </a:t>
            </a:r>
            <a:r>
              <a:rPr lang="en-US" sz="3200" dirty="0" err="1">
                <a:latin typeface="Calibri"/>
                <a:cs typeface="Calibri"/>
              </a:rPr>
              <a:t>euismod</a:t>
            </a:r>
            <a:r>
              <a:rPr lang="en-US" sz="3200" dirty="0">
                <a:latin typeface="Calibri"/>
                <a:cs typeface="Calibri"/>
              </a:rPr>
              <a:t> at </a:t>
            </a:r>
            <a:r>
              <a:rPr lang="en-US" sz="3200" dirty="0" err="1">
                <a:latin typeface="Calibri"/>
                <a:cs typeface="Calibri"/>
              </a:rPr>
              <a:t>est</a:t>
            </a:r>
            <a:r>
              <a:rPr lang="en-US" sz="3200" dirty="0">
                <a:latin typeface="Calibri"/>
                <a:cs typeface="Calibri"/>
              </a:rPr>
              <a:t> et </a:t>
            </a:r>
            <a:r>
              <a:rPr lang="en-US" sz="3200" dirty="0" err="1">
                <a:latin typeface="Calibri"/>
                <a:cs typeface="Calibri"/>
              </a:rPr>
              <a:t>dapibus</a:t>
            </a:r>
            <a:r>
              <a:rPr lang="en-US" sz="3200" dirty="0">
                <a:latin typeface="Calibri"/>
                <a:cs typeface="Calibri"/>
              </a:rPr>
              <a:t>. </a:t>
            </a:r>
            <a:r>
              <a:rPr lang="en-US" sz="3200" dirty="0" err="1">
                <a:latin typeface="Calibri"/>
                <a:cs typeface="Calibri"/>
              </a:rPr>
              <a:t>Suspendisse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egestas</a:t>
            </a:r>
            <a:r>
              <a:rPr lang="en-US" sz="3200" dirty="0">
                <a:latin typeface="Calibri"/>
                <a:cs typeface="Calibri"/>
              </a:rPr>
              <a:t> dui </a:t>
            </a:r>
            <a:r>
              <a:rPr lang="en-US" sz="3200" dirty="0" err="1">
                <a:latin typeface="Calibri"/>
                <a:cs typeface="Calibri"/>
              </a:rPr>
              <a:t>tellus</a:t>
            </a:r>
            <a:r>
              <a:rPr lang="en-US" sz="3200" dirty="0">
                <a:latin typeface="Calibri"/>
                <a:cs typeface="Calibri"/>
              </a:rPr>
              <a:t>, </a:t>
            </a:r>
            <a:r>
              <a:rPr lang="en-US" sz="3200" dirty="0" err="1">
                <a:latin typeface="Calibri"/>
                <a:cs typeface="Calibri"/>
              </a:rPr>
              <a:t>ut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feugiat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massa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fringilla</a:t>
            </a:r>
            <a:r>
              <a:rPr lang="en-US" sz="3200" dirty="0">
                <a:latin typeface="Calibri"/>
                <a:cs typeface="Calibri"/>
              </a:rPr>
              <a:t> in. </a:t>
            </a:r>
            <a:r>
              <a:rPr lang="en-US" sz="3200" dirty="0" err="1">
                <a:latin typeface="Calibri"/>
                <a:cs typeface="Calibri"/>
              </a:rPr>
              <a:t>Sed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eget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diam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mollis</a:t>
            </a:r>
            <a:r>
              <a:rPr lang="en-US" sz="3200" dirty="0">
                <a:latin typeface="Calibri"/>
                <a:cs typeface="Calibri"/>
              </a:rPr>
              <a:t>, </a:t>
            </a:r>
            <a:r>
              <a:rPr lang="en-US" sz="3200" dirty="0" err="1">
                <a:latin typeface="Calibri"/>
                <a:cs typeface="Calibri"/>
              </a:rPr>
              <a:t>tristique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nunc</a:t>
            </a:r>
            <a:r>
              <a:rPr lang="en-US" sz="3200" dirty="0">
                <a:latin typeface="Calibri"/>
                <a:cs typeface="Calibri"/>
              </a:rPr>
              <a:t> ac, </a:t>
            </a:r>
            <a:r>
              <a:rPr lang="en-US" sz="3200" dirty="0" err="1">
                <a:latin typeface="Calibri"/>
                <a:cs typeface="Calibri"/>
              </a:rPr>
              <a:t>volutpat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elit</a:t>
            </a:r>
            <a:r>
              <a:rPr lang="en-US" sz="3200" dirty="0">
                <a:latin typeface="Calibri"/>
                <a:cs typeface="Calibri"/>
              </a:rPr>
              <a:t>. </a:t>
            </a:r>
            <a:r>
              <a:rPr lang="en-US" sz="3200" dirty="0" err="1">
                <a:latin typeface="Calibri"/>
                <a:cs typeface="Calibri"/>
              </a:rPr>
              <a:t>Curabitur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quis</a:t>
            </a:r>
            <a:r>
              <a:rPr lang="en-US" sz="3200" dirty="0">
                <a:latin typeface="Calibri"/>
                <a:cs typeface="Calibri"/>
              </a:rPr>
              <a:t> tempus ante, </a:t>
            </a:r>
            <a:r>
              <a:rPr lang="en-US" sz="3200" dirty="0" err="1">
                <a:latin typeface="Calibri"/>
                <a:cs typeface="Calibri"/>
              </a:rPr>
              <a:t>eget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hendrerit</a:t>
            </a:r>
            <a:r>
              <a:rPr lang="en-US" sz="3200" dirty="0">
                <a:latin typeface="Calibri"/>
                <a:cs typeface="Calibri"/>
              </a:rPr>
              <a:t> ligula. </a:t>
            </a:r>
            <a:r>
              <a:rPr lang="en-US" sz="3200" dirty="0" err="1">
                <a:latin typeface="Calibri"/>
                <a:cs typeface="Calibri"/>
              </a:rPr>
              <a:t>Sed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dignissim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lectus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eget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rutrum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laoreet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hendrerit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purus</a:t>
            </a:r>
            <a:r>
              <a:rPr lang="en-US" sz="3200" dirty="0">
                <a:latin typeface="Calibri"/>
                <a:cs typeface="Calibri"/>
              </a:rPr>
              <a:t>. </a:t>
            </a:r>
          </a:p>
          <a:p>
            <a:pPr marL="457200" indent="-457200">
              <a:buFont typeface="Arial"/>
              <a:buChar char="•"/>
            </a:pPr>
            <a:endParaRPr lang="en-US" sz="3200" dirty="0">
              <a:solidFill>
                <a:srgbClr val="FFFFFF"/>
              </a:solidFill>
              <a:latin typeface="Calibri"/>
              <a:cs typeface="Calibri"/>
            </a:endParaRPr>
          </a:p>
          <a:p>
            <a:r>
              <a:rPr lang="en-US" sz="3200" dirty="0" err="1">
                <a:latin typeface="Calibri"/>
                <a:cs typeface="Calibri"/>
              </a:rPr>
              <a:t>Mauris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sem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lorem</a:t>
            </a:r>
            <a:r>
              <a:rPr lang="en-US" sz="3200" dirty="0">
                <a:latin typeface="Calibri"/>
                <a:cs typeface="Calibri"/>
              </a:rPr>
              <a:t>, </a:t>
            </a:r>
            <a:r>
              <a:rPr lang="en-US" sz="3200" dirty="0" err="1">
                <a:latin typeface="Calibri"/>
                <a:cs typeface="Calibri"/>
              </a:rPr>
              <a:t>sodales</a:t>
            </a:r>
            <a:r>
              <a:rPr lang="en-US" sz="3200" dirty="0">
                <a:latin typeface="Calibri"/>
                <a:cs typeface="Calibri"/>
              </a:rPr>
              <a:t> id </a:t>
            </a:r>
            <a:r>
              <a:rPr lang="en-US" sz="3200" dirty="0" err="1">
                <a:latin typeface="Calibri"/>
                <a:cs typeface="Calibri"/>
              </a:rPr>
              <a:t>vestibulum</a:t>
            </a:r>
            <a:r>
              <a:rPr lang="en-US" sz="3200" dirty="0">
                <a:latin typeface="Calibri"/>
                <a:cs typeface="Calibri"/>
              </a:rPr>
              <a:t> sit </a:t>
            </a:r>
            <a:r>
              <a:rPr lang="en-US" sz="3200" dirty="0" err="1">
                <a:latin typeface="Calibri"/>
                <a:cs typeface="Calibri"/>
              </a:rPr>
              <a:t>amet</a:t>
            </a:r>
            <a:r>
              <a:rPr lang="en-US" sz="3200" dirty="0">
                <a:latin typeface="Calibri"/>
                <a:cs typeface="Calibri"/>
              </a:rPr>
              <a:t>, tempus </a:t>
            </a:r>
            <a:r>
              <a:rPr lang="en-US" sz="3200" dirty="0" err="1">
                <a:latin typeface="Calibri"/>
                <a:cs typeface="Calibri"/>
              </a:rPr>
              <a:t>nec</a:t>
            </a:r>
            <a:r>
              <a:rPr lang="en-US" sz="3200" dirty="0">
                <a:latin typeface="Calibri"/>
                <a:cs typeface="Calibri"/>
              </a:rPr>
              <a:t> lacus. </a:t>
            </a:r>
            <a:r>
              <a:rPr lang="en-US" sz="3200" dirty="0" err="1">
                <a:latin typeface="Calibri"/>
                <a:cs typeface="Calibri"/>
              </a:rPr>
              <a:t>Proin</a:t>
            </a:r>
            <a:r>
              <a:rPr lang="en-US" sz="3200" dirty="0">
                <a:latin typeface="Calibri"/>
                <a:cs typeface="Calibri"/>
              </a:rPr>
              <a:t> id </a:t>
            </a:r>
            <a:r>
              <a:rPr lang="en-US" sz="3200" dirty="0" err="1">
                <a:latin typeface="Calibri"/>
                <a:cs typeface="Calibri"/>
              </a:rPr>
              <a:t>varius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urna</a:t>
            </a:r>
            <a:r>
              <a:rPr lang="en-US" sz="3200" dirty="0">
                <a:latin typeface="Calibri"/>
                <a:cs typeface="Calibri"/>
              </a:rPr>
              <a:t>. </a:t>
            </a:r>
            <a:r>
              <a:rPr lang="en-US" sz="3200" dirty="0" err="1">
                <a:latin typeface="Calibri"/>
                <a:cs typeface="Calibri"/>
              </a:rPr>
              <a:t>Curabitur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quis</a:t>
            </a:r>
            <a:r>
              <a:rPr lang="en-US" sz="3200" dirty="0">
                <a:latin typeface="Calibri"/>
                <a:cs typeface="Calibri"/>
              </a:rPr>
              <a:t> tempus ante, </a:t>
            </a:r>
            <a:r>
              <a:rPr lang="en-US" sz="3200" dirty="0" err="1">
                <a:latin typeface="Calibri"/>
                <a:cs typeface="Calibri"/>
              </a:rPr>
              <a:t>eget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hendrerit</a:t>
            </a:r>
            <a:r>
              <a:rPr lang="en-US" sz="3200" dirty="0">
                <a:latin typeface="Calibri"/>
                <a:cs typeface="Calibri"/>
              </a:rPr>
              <a:t> ligula. </a:t>
            </a:r>
          </a:p>
          <a:p>
            <a:endParaRPr lang="en-US" sz="3200" dirty="0">
              <a:latin typeface="Calibri"/>
              <a:cs typeface="Calibri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latin typeface="Calibri"/>
                <a:cs typeface="Calibri"/>
              </a:rPr>
              <a:t>In id </a:t>
            </a:r>
            <a:r>
              <a:rPr lang="en-US" sz="3200" dirty="0" err="1">
                <a:latin typeface="Calibri"/>
                <a:cs typeface="Calibri"/>
              </a:rPr>
              <a:t>scelerisque</a:t>
            </a:r>
            <a:r>
              <a:rPr lang="en-US" sz="3200" dirty="0">
                <a:latin typeface="Calibri"/>
                <a:cs typeface="Calibri"/>
              </a:rPr>
              <a:t> ligula. </a:t>
            </a:r>
            <a:r>
              <a:rPr lang="en-US" sz="3200" dirty="0" err="1">
                <a:latin typeface="Calibri"/>
                <a:cs typeface="Calibri"/>
              </a:rPr>
              <a:t>Nulla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feugiat</a:t>
            </a:r>
            <a:r>
              <a:rPr lang="en-US" sz="3200" dirty="0">
                <a:latin typeface="Calibri"/>
                <a:cs typeface="Calibri"/>
              </a:rPr>
              <a:t> mi sit </a:t>
            </a:r>
            <a:r>
              <a:rPr lang="en-US" sz="3200" dirty="0" err="1">
                <a:latin typeface="Calibri"/>
                <a:cs typeface="Calibri"/>
              </a:rPr>
              <a:t>amet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nisl</a:t>
            </a:r>
            <a:r>
              <a:rPr lang="en-US" sz="3200" dirty="0">
                <a:latin typeface="Calibri"/>
                <a:cs typeface="Calibri"/>
              </a:rPr>
              <a:t> semper </a:t>
            </a:r>
            <a:r>
              <a:rPr lang="en-US" sz="3200" dirty="0" err="1">
                <a:latin typeface="Calibri"/>
                <a:cs typeface="Calibri"/>
              </a:rPr>
              <a:t>pulvinar</a:t>
            </a:r>
            <a:r>
              <a:rPr lang="en-US" sz="3200" dirty="0">
                <a:latin typeface="Calibri"/>
                <a:cs typeface="Calibri"/>
              </a:rPr>
              <a:t>. </a:t>
            </a:r>
            <a:r>
              <a:rPr lang="en-US" sz="3200" dirty="0" err="1">
                <a:latin typeface="Calibri"/>
                <a:cs typeface="Calibri"/>
              </a:rPr>
              <a:t>Suspendisse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iaculis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nulla</a:t>
            </a:r>
            <a:r>
              <a:rPr lang="en-US" sz="3200" dirty="0">
                <a:latin typeface="Calibri"/>
                <a:cs typeface="Calibri"/>
              </a:rPr>
              <a:t> sit </a:t>
            </a:r>
            <a:r>
              <a:rPr lang="en-US" sz="3200" dirty="0" err="1">
                <a:latin typeface="Calibri"/>
                <a:cs typeface="Calibri"/>
              </a:rPr>
              <a:t>amet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risus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condimentum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hendrerit</a:t>
            </a:r>
            <a:r>
              <a:rPr lang="en-US" sz="3200" dirty="0">
                <a:latin typeface="Calibri"/>
                <a:cs typeface="Calibri"/>
              </a:rPr>
              <a:t>. </a:t>
            </a:r>
            <a:r>
              <a:rPr lang="en-US" sz="3200" dirty="0" err="1">
                <a:latin typeface="Calibri"/>
                <a:cs typeface="Calibri"/>
              </a:rPr>
              <a:t>Praesent</a:t>
            </a:r>
            <a:r>
              <a:rPr lang="en-US" sz="3200" dirty="0">
                <a:latin typeface="Calibri"/>
                <a:cs typeface="Calibri"/>
              </a:rPr>
              <a:t> ac magna </a:t>
            </a:r>
            <a:r>
              <a:rPr lang="en-US" sz="3200" dirty="0" err="1">
                <a:latin typeface="Calibri"/>
                <a:cs typeface="Calibri"/>
              </a:rPr>
              <a:t>arcu</a:t>
            </a:r>
            <a:r>
              <a:rPr lang="en-US" sz="3200" dirty="0">
                <a:latin typeface="Calibri"/>
                <a:cs typeface="Calibri"/>
              </a:rPr>
              <a:t>. </a:t>
            </a:r>
            <a:r>
              <a:rPr lang="en-US" sz="3200" dirty="0" err="1">
                <a:latin typeface="Calibri"/>
                <a:cs typeface="Calibri"/>
              </a:rPr>
              <a:t>Aliquam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erat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volutpat</a:t>
            </a:r>
            <a:r>
              <a:rPr lang="en-US" sz="3200" dirty="0">
                <a:latin typeface="Calibri"/>
                <a:cs typeface="Calibri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endParaRPr lang="en-US" sz="3200" dirty="0">
              <a:latin typeface="Calibri"/>
              <a:cs typeface="Calibri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dirty="0" err="1">
                <a:latin typeface="Calibri"/>
                <a:cs typeface="Calibri"/>
              </a:rPr>
              <a:t>Sed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dignissim</a:t>
            </a:r>
            <a:r>
              <a:rPr lang="en-US" sz="3200" dirty="0">
                <a:latin typeface="Calibri"/>
                <a:cs typeface="Calibri"/>
              </a:rPr>
              <a:t> mi sit </a:t>
            </a:r>
            <a:r>
              <a:rPr lang="en-US" sz="3200" dirty="0" err="1">
                <a:latin typeface="Calibri"/>
                <a:cs typeface="Calibri"/>
              </a:rPr>
              <a:t>amet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convallis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gravida</a:t>
            </a:r>
            <a:r>
              <a:rPr lang="en-US" sz="3200" dirty="0">
                <a:latin typeface="Calibri"/>
                <a:cs typeface="Calibri"/>
              </a:rPr>
              <a:t>. </a:t>
            </a:r>
            <a:r>
              <a:rPr lang="en-US" sz="3200" dirty="0" err="1">
                <a:latin typeface="Calibri"/>
                <a:cs typeface="Calibri"/>
              </a:rPr>
              <a:t>Aliquam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erat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volutpat</a:t>
            </a:r>
            <a:r>
              <a:rPr lang="en-US" sz="3200" dirty="0">
                <a:latin typeface="Calibri"/>
                <a:cs typeface="Calibri"/>
              </a:rPr>
              <a:t>. </a:t>
            </a:r>
            <a:r>
              <a:rPr lang="en-US" sz="3200" dirty="0" err="1">
                <a:latin typeface="Calibri"/>
                <a:cs typeface="Calibri"/>
              </a:rPr>
              <a:t>Mauris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eu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ornare</a:t>
            </a:r>
            <a:r>
              <a:rPr lang="en-US" sz="3200" dirty="0">
                <a:latin typeface="Calibri"/>
                <a:cs typeface="Calibri"/>
              </a:rPr>
              <a:t> diam. </a:t>
            </a:r>
            <a:r>
              <a:rPr lang="en-US" sz="3200" dirty="0" err="1">
                <a:latin typeface="Calibri"/>
                <a:cs typeface="Calibri"/>
              </a:rPr>
              <a:t>Donec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pharetra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lacinia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erat</a:t>
            </a:r>
            <a:r>
              <a:rPr lang="en-US" sz="3200" dirty="0">
                <a:latin typeface="Calibri"/>
                <a:cs typeface="Calibri"/>
              </a:rPr>
              <a:t> id </a:t>
            </a:r>
            <a:r>
              <a:rPr lang="en-US" sz="3200" dirty="0" err="1">
                <a:latin typeface="Calibri"/>
                <a:cs typeface="Calibri"/>
              </a:rPr>
              <a:t>mollis</a:t>
            </a:r>
            <a:r>
              <a:rPr lang="en-US" sz="3200" dirty="0">
                <a:latin typeface="Calibri"/>
                <a:cs typeface="Calibri"/>
              </a:rPr>
              <a:t>. </a:t>
            </a:r>
            <a:r>
              <a:rPr lang="en-US" sz="3200" dirty="0" err="1">
                <a:latin typeface="Calibri"/>
                <a:cs typeface="Calibri"/>
              </a:rPr>
              <a:t>Nullam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erat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justo</a:t>
            </a:r>
            <a:r>
              <a:rPr lang="en-US" sz="3200" dirty="0">
                <a:latin typeface="Calibri"/>
                <a:cs typeface="Calibri"/>
              </a:rPr>
              <a:t>, </a:t>
            </a:r>
            <a:r>
              <a:rPr lang="en-US" sz="3200" dirty="0" err="1">
                <a:latin typeface="Calibri"/>
                <a:cs typeface="Calibri"/>
              </a:rPr>
              <a:t>aliquam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eu</a:t>
            </a:r>
            <a:r>
              <a:rPr lang="en-US" sz="3200" dirty="0">
                <a:latin typeface="Calibri"/>
                <a:cs typeface="Calibri"/>
              </a:rPr>
              <a:t> dui </a:t>
            </a:r>
            <a:r>
              <a:rPr lang="en-US" sz="3200" dirty="0" err="1">
                <a:latin typeface="Calibri"/>
                <a:cs typeface="Calibri"/>
              </a:rPr>
              <a:t>eget</a:t>
            </a:r>
            <a:r>
              <a:rPr lang="en-US" sz="3200" dirty="0">
                <a:latin typeface="Calibri"/>
                <a:cs typeface="Calibri"/>
              </a:rPr>
              <a:t>, </a:t>
            </a:r>
            <a:r>
              <a:rPr lang="en-US" sz="3200" dirty="0" err="1">
                <a:latin typeface="Calibri"/>
                <a:cs typeface="Calibri"/>
              </a:rPr>
              <a:t>aliquet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blandit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felis</a:t>
            </a:r>
            <a:r>
              <a:rPr lang="en-US" sz="3200" dirty="0">
                <a:latin typeface="Calibri"/>
                <a:cs typeface="Calibri"/>
              </a:rPr>
              <a:t>. </a:t>
            </a:r>
          </a:p>
          <a:p>
            <a:pPr marL="514350" indent="-514350">
              <a:buFont typeface="+mj-lt"/>
              <a:buAutoNum type="arabicPeriod"/>
            </a:pPr>
            <a:endParaRPr lang="en-US" sz="3200" dirty="0">
              <a:latin typeface="Calibri"/>
              <a:cs typeface="Calibri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dirty="0" err="1">
                <a:latin typeface="Calibri"/>
                <a:cs typeface="Calibri"/>
              </a:rPr>
              <a:t>Vivamus</a:t>
            </a:r>
            <a:r>
              <a:rPr lang="en-US" sz="3200" dirty="0">
                <a:latin typeface="Calibri"/>
                <a:cs typeface="Calibri"/>
              </a:rPr>
              <a:t> et </a:t>
            </a:r>
            <a:r>
              <a:rPr lang="en-US" sz="3200" dirty="0" err="1">
                <a:latin typeface="Calibri"/>
                <a:cs typeface="Calibri"/>
              </a:rPr>
              <a:t>felis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vel</a:t>
            </a:r>
            <a:r>
              <a:rPr lang="en-US" sz="3200" dirty="0">
                <a:latin typeface="Calibri"/>
                <a:cs typeface="Calibri"/>
              </a:rPr>
              <a:t> magna </a:t>
            </a:r>
            <a:r>
              <a:rPr lang="en-US" sz="3200" dirty="0" err="1">
                <a:latin typeface="Calibri"/>
                <a:cs typeface="Calibri"/>
              </a:rPr>
              <a:t>auctor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rutrum</a:t>
            </a:r>
            <a:r>
              <a:rPr lang="en-US" sz="3200" dirty="0">
                <a:latin typeface="Calibri"/>
                <a:cs typeface="Calibri"/>
              </a:rPr>
              <a:t> non id ante. </a:t>
            </a:r>
            <a:r>
              <a:rPr lang="en-US" sz="3200" dirty="0" err="1">
                <a:latin typeface="Calibri"/>
                <a:cs typeface="Calibri"/>
              </a:rPr>
              <a:t>Fusce</a:t>
            </a:r>
            <a:r>
              <a:rPr lang="en-US" sz="3200" dirty="0">
                <a:latin typeface="Calibri"/>
                <a:cs typeface="Calibri"/>
              </a:rPr>
              <a:t> ac </a:t>
            </a:r>
            <a:r>
              <a:rPr lang="en-US" sz="3200" dirty="0" err="1">
                <a:latin typeface="Calibri"/>
                <a:cs typeface="Calibri"/>
              </a:rPr>
              <a:t>euismod</a:t>
            </a:r>
            <a:r>
              <a:rPr lang="en-US" sz="3200" dirty="0">
                <a:latin typeface="Calibri"/>
                <a:cs typeface="Calibri"/>
              </a:rPr>
              <a:t> nisi, at tempus diam. </a:t>
            </a:r>
            <a:r>
              <a:rPr lang="en-US" sz="3200" dirty="0" err="1">
                <a:latin typeface="Calibri"/>
                <a:cs typeface="Calibri"/>
              </a:rPr>
              <a:t>Fusce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purus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lectus</a:t>
            </a:r>
            <a:r>
              <a:rPr lang="en-US" sz="3200" dirty="0">
                <a:latin typeface="Calibri"/>
                <a:cs typeface="Calibri"/>
              </a:rPr>
              <a:t>, </a:t>
            </a:r>
            <a:r>
              <a:rPr lang="en-US" sz="3200" dirty="0" err="1">
                <a:latin typeface="Calibri"/>
                <a:cs typeface="Calibri"/>
              </a:rPr>
              <a:t>malesuada</a:t>
            </a:r>
            <a:r>
              <a:rPr lang="en-US" sz="3200" dirty="0">
                <a:latin typeface="Calibri"/>
                <a:cs typeface="Calibri"/>
              </a:rPr>
              <a:t> et </a:t>
            </a:r>
            <a:r>
              <a:rPr lang="en-US" sz="3200" dirty="0" err="1">
                <a:latin typeface="Calibri"/>
                <a:cs typeface="Calibri"/>
              </a:rPr>
              <a:t>vulputate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quis</a:t>
            </a:r>
            <a:r>
              <a:rPr lang="en-US" sz="3200" dirty="0">
                <a:latin typeface="Calibri"/>
                <a:cs typeface="Calibri"/>
              </a:rPr>
              <a:t>, </a:t>
            </a:r>
            <a:r>
              <a:rPr lang="en-US" sz="3200" dirty="0" err="1">
                <a:latin typeface="Calibri"/>
                <a:cs typeface="Calibri"/>
              </a:rPr>
              <a:t>varius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sed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felis</a:t>
            </a:r>
            <a:r>
              <a:rPr lang="en-US" sz="3200" dirty="0">
                <a:latin typeface="Calibri"/>
                <a:cs typeface="Calibri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endParaRPr lang="en-US" sz="3200" dirty="0">
              <a:solidFill>
                <a:srgbClr val="FFFFFF"/>
              </a:solidFill>
              <a:latin typeface="Calibri"/>
              <a:cs typeface="Calibri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dirty="0" err="1">
                <a:latin typeface="Calibri"/>
                <a:cs typeface="Calibri"/>
              </a:rPr>
              <a:t>Vestibulum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accumsan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mauris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nec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accumsan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sollicitudin</a:t>
            </a:r>
            <a:r>
              <a:rPr lang="en-US" sz="3200" dirty="0">
                <a:latin typeface="Calibri"/>
                <a:cs typeface="Calibri"/>
              </a:rPr>
              <a:t>. Class </a:t>
            </a:r>
            <a:r>
              <a:rPr lang="en-US" sz="3200" dirty="0" err="1">
                <a:latin typeface="Calibri"/>
                <a:cs typeface="Calibri"/>
              </a:rPr>
              <a:t>aptent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taciti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sociosqu</a:t>
            </a:r>
            <a:r>
              <a:rPr lang="en-US" sz="3200" dirty="0">
                <a:latin typeface="Calibri"/>
                <a:cs typeface="Calibri"/>
              </a:rPr>
              <a:t> ad </a:t>
            </a:r>
            <a:r>
              <a:rPr lang="en-US" sz="3200" dirty="0" err="1">
                <a:latin typeface="Calibri"/>
                <a:cs typeface="Calibri"/>
              </a:rPr>
              <a:t>litora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torquent</a:t>
            </a:r>
            <a:r>
              <a:rPr lang="en-US" sz="3200" dirty="0">
                <a:latin typeface="Calibri"/>
                <a:cs typeface="Calibri"/>
              </a:rPr>
              <a:t> per </a:t>
            </a:r>
            <a:r>
              <a:rPr lang="en-US" sz="3200" dirty="0" err="1">
                <a:latin typeface="Calibri"/>
                <a:cs typeface="Calibri"/>
              </a:rPr>
              <a:t>conubia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nostrpurus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erat</a:t>
            </a:r>
            <a:r>
              <a:rPr lang="en-US" sz="3200" dirty="0">
                <a:latin typeface="Calibri"/>
                <a:cs typeface="Calibri"/>
              </a:rPr>
              <a:t>. </a:t>
            </a:r>
          </a:p>
          <a:p>
            <a:pPr marL="514350" indent="-514350">
              <a:buFont typeface="+mj-lt"/>
              <a:buAutoNum type="arabicPeriod"/>
            </a:pPr>
            <a:endParaRPr lang="en-US" sz="3200" dirty="0">
              <a:latin typeface="Calibri"/>
              <a:cs typeface="Calibri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dirty="0" err="1">
                <a:latin typeface="Calibri"/>
                <a:cs typeface="Calibri"/>
              </a:rPr>
              <a:t>Praesent</a:t>
            </a:r>
            <a:r>
              <a:rPr lang="en-US" sz="3200" dirty="0">
                <a:latin typeface="Calibri"/>
                <a:cs typeface="Calibri"/>
              </a:rPr>
              <a:t> ac magna </a:t>
            </a:r>
            <a:r>
              <a:rPr lang="en-US" sz="3200" dirty="0" err="1">
                <a:latin typeface="Calibri"/>
                <a:cs typeface="Calibri"/>
              </a:rPr>
              <a:t>arcu</a:t>
            </a:r>
            <a:r>
              <a:rPr lang="en-US" sz="3200" dirty="0">
                <a:latin typeface="Calibri"/>
                <a:cs typeface="Calibri"/>
              </a:rPr>
              <a:t>. </a:t>
            </a:r>
            <a:r>
              <a:rPr lang="en-US" sz="3200" dirty="0" err="1">
                <a:latin typeface="Calibri"/>
                <a:cs typeface="Calibri"/>
              </a:rPr>
              <a:t>Aliquam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erat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volutpat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euismod</a:t>
            </a:r>
            <a:r>
              <a:rPr lang="en-US" sz="3200" dirty="0">
                <a:latin typeface="Arial"/>
                <a:cs typeface="Arial"/>
              </a:rPr>
              <a:t>. </a:t>
            </a:r>
            <a:endParaRPr lang="en-US" sz="32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04CD740-7A4D-C8B4-7F0C-0998D0E6D162}"/>
              </a:ext>
            </a:extLst>
          </p:cNvPr>
          <p:cNvSpPr txBox="1"/>
          <p:nvPr/>
        </p:nvSpPr>
        <p:spPr>
          <a:xfrm>
            <a:off x="31930041" y="29912628"/>
            <a:ext cx="9930747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3200" b="1" spc="240" dirty="0">
                <a:solidFill>
                  <a:srgbClr val="EE0303"/>
                </a:solidFill>
                <a:latin typeface="Calibri"/>
                <a:cs typeface="Calibri"/>
              </a:rPr>
              <a:t>Contact Information Line 1</a:t>
            </a:r>
          </a:p>
          <a:p>
            <a:pPr algn="r"/>
            <a:r>
              <a:rPr lang="en-US" sz="3200" b="1" spc="240" dirty="0">
                <a:solidFill>
                  <a:srgbClr val="EE0303"/>
                </a:solidFill>
                <a:latin typeface="Calibri"/>
                <a:cs typeface="Calibri"/>
              </a:rPr>
              <a:t>Line 2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E946BAA-58E7-BEC6-2A01-726D10A2D350}"/>
              </a:ext>
            </a:extLst>
          </p:cNvPr>
          <p:cNvSpPr/>
          <p:nvPr/>
        </p:nvSpPr>
        <p:spPr>
          <a:xfrm>
            <a:off x="15244761" y="18605192"/>
            <a:ext cx="11835564" cy="875192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38958" tIns="219479" rIns="438958" bIns="219479" spcCol="0"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BEC8AE5-2F2F-AA8F-8019-D573BF132C52}"/>
              </a:ext>
            </a:extLst>
          </p:cNvPr>
          <p:cNvSpPr txBox="1"/>
          <p:nvPr/>
        </p:nvSpPr>
        <p:spPr>
          <a:xfrm>
            <a:off x="2533290" y="6604572"/>
            <a:ext cx="11262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20000"/>
                </a:solidFill>
                <a:cs typeface="Calibri"/>
              </a:rPr>
              <a:t>Subheading 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B1C6DE2-129E-FD15-933B-E8AB8F8069AE}"/>
              </a:ext>
            </a:extLst>
          </p:cNvPr>
          <p:cNvSpPr txBox="1"/>
          <p:nvPr/>
        </p:nvSpPr>
        <p:spPr>
          <a:xfrm>
            <a:off x="2533290" y="7567078"/>
            <a:ext cx="11327570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 dirty="0" err="1">
                <a:cs typeface="Calibri"/>
              </a:rPr>
              <a:t>Lorem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ipsum</a:t>
            </a:r>
            <a:r>
              <a:rPr lang="en-US" sz="3200" dirty="0">
                <a:cs typeface="Calibri"/>
              </a:rPr>
              <a:t> dolor sit </a:t>
            </a:r>
            <a:r>
              <a:rPr lang="en-US" sz="3200" dirty="0" err="1">
                <a:cs typeface="Calibri"/>
              </a:rPr>
              <a:t>amet</a:t>
            </a:r>
            <a:r>
              <a:rPr lang="en-US" sz="3200" dirty="0">
                <a:cs typeface="Calibri"/>
              </a:rPr>
              <a:t>, </a:t>
            </a:r>
            <a:r>
              <a:rPr lang="en-US" sz="3200" dirty="0" err="1">
                <a:cs typeface="Calibri"/>
              </a:rPr>
              <a:t>consectetur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adipiscing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elit</a:t>
            </a:r>
            <a:r>
              <a:rPr lang="en-US" sz="3200" dirty="0">
                <a:cs typeface="Calibri"/>
              </a:rPr>
              <a:t>. </a:t>
            </a:r>
            <a:r>
              <a:rPr lang="en-US" sz="3200" dirty="0" err="1">
                <a:cs typeface="Calibri"/>
              </a:rPr>
              <a:t>Pellen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tesque</a:t>
            </a:r>
            <a:r>
              <a:rPr lang="en-US" sz="3200" dirty="0">
                <a:cs typeface="Calibri"/>
              </a:rPr>
              <a:t> dui </a:t>
            </a:r>
            <a:r>
              <a:rPr lang="en-US" sz="3200" dirty="0" err="1">
                <a:cs typeface="Calibri"/>
              </a:rPr>
              <a:t>orci</a:t>
            </a:r>
            <a:r>
              <a:rPr lang="en-US" sz="3200" dirty="0">
                <a:cs typeface="Calibri"/>
              </a:rPr>
              <a:t>, </a:t>
            </a:r>
            <a:r>
              <a:rPr lang="en-US" sz="3200" dirty="0" err="1">
                <a:cs typeface="Calibri"/>
              </a:rPr>
              <a:t>rhoncus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interdum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adipiscing</a:t>
            </a:r>
            <a:r>
              <a:rPr lang="en-US" sz="3200" dirty="0">
                <a:cs typeface="Calibri"/>
              </a:rPr>
              <a:t> et, </a:t>
            </a:r>
            <a:r>
              <a:rPr lang="en-US" sz="3200" dirty="0" err="1">
                <a:cs typeface="Calibri"/>
              </a:rPr>
              <a:t>sollicitudin</a:t>
            </a:r>
            <a:r>
              <a:rPr lang="en-US" sz="3200" dirty="0">
                <a:cs typeface="Calibri"/>
              </a:rPr>
              <a:t> non. </a:t>
            </a:r>
          </a:p>
          <a:p>
            <a:pPr marL="457200" indent="-457200">
              <a:buFont typeface="Arial"/>
              <a:buChar char="•"/>
            </a:pPr>
            <a:endParaRPr lang="en-US" sz="3200" dirty="0">
              <a:cs typeface="Calibri"/>
            </a:endParaRPr>
          </a:p>
          <a:p>
            <a:pPr marL="457200" indent="-457200">
              <a:buFont typeface="Arial"/>
              <a:buChar char="•"/>
            </a:pPr>
            <a:r>
              <a:rPr lang="en-US" sz="3200" dirty="0" err="1">
                <a:cs typeface="Calibri"/>
              </a:rPr>
              <a:t>Nunc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consequat</a:t>
            </a:r>
            <a:r>
              <a:rPr lang="en-US" sz="3200" dirty="0">
                <a:cs typeface="Calibri"/>
              </a:rPr>
              <a:t>, </a:t>
            </a:r>
            <a:r>
              <a:rPr lang="en-US" sz="3200" dirty="0" err="1">
                <a:cs typeface="Calibri"/>
              </a:rPr>
              <a:t>metus</a:t>
            </a:r>
            <a:r>
              <a:rPr lang="en-US" sz="3200" dirty="0">
                <a:cs typeface="Calibri"/>
              </a:rPr>
              <a:t> ac </a:t>
            </a:r>
            <a:r>
              <a:rPr lang="en-US" sz="3200" dirty="0" err="1">
                <a:cs typeface="Calibri"/>
              </a:rPr>
              <a:t>sagittis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aliquam</a:t>
            </a:r>
            <a:r>
              <a:rPr lang="en-US" sz="3200" dirty="0">
                <a:cs typeface="Calibri"/>
              </a:rPr>
              <a:t>, </a:t>
            </a:r>
            <a:r>
              <a:rPr lang="en-US" sz="3200" dirty="0" err="1">
                <a:cs typeface="Calibri"/>
              </a:rPr>
              <a:t>purus</a:t>
            </a:r>
            <a:r>
              <a:rPr lang="en-US" sz="3200" dirty="0">
                <a:cs typeface="Calibri"/>
              </a:rPr>
              <a:t> quam </a:t>
            </a:r>
            <a:r>
              <a:rPr lang="en-US" sz="3200" dirty="0" err="1">
                <a:cs typeface="Calibri"/>
              </a:rPr>
              <a:t>euismod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purus</a:t>
            </a:r>
            <a:r>
              <a:rPr lang="en-US" sz="3200" dirty="0">
                <a:cs typeface="Calibri"/>
              </a:rPr>
              <a:t>, non </a:t>
            </a:r>
            <a:r>
              <a:rPr lang="en-US" sz="3200" dirty="0" err="1">
                <a:cs typeface="Calibri"/>
              </a:rPr>
              <a:t>ullamcorper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augue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orci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eget</a:t>
            </a:r>
            <a:r>
              <a:rPr lang="en-US" sz="3200" dirty="0">
                <a:cs typeface="Calibri"/>
              </a:rPr>
              <a:t> ligula. </a:t>
            </a:r>
            <a:r>
              <a:rPr lang="en-US" sz="3200" dirty="0" err="1">
                <a:cs typeface="Calibri"/>
              </a:rPr>
              <a:t>Duis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sed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purus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rutrum</a:t>
            </a:r>
            <a:r>
              <a:rPr lang="en-US" sz="3200" dirty="0">
                <a:cs typeface="Calibri"/>
              </a:rPr>
              <a:t>, </a:t>
            </a:r>
            <a:r>
              <a:rPr lang="en-US" sz="3200" dirty="0" err="1">
                <a:cs typeface="Calibri"/>
              </a:rPr>
              <a:t>vulputate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nunc</a:t>
            </a:r>
            <a:r>
              <a:rPr lang="en-US" sz="3200" dirty="0">
                <a:cs typeface="Calibri"/>
              </a:rPr>
              <a:t> id, </a:t>
            </a:r>
            <a:r>
              <a:rPr lang="en-US" sz="3200" dirty="0" err="1">
                <a:cs typeface="Calibri"/>
              </a:rPr>
              <a:t>viverra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nunc</a:t>
            </a:r>
            <a:r>
              <a:rPr lang="en-US" sz="3200" dirty="0">
                <a:cs typeface="Calibri"/>
              </a:rPr>
              <a:t>. </a:t>
            </a:r>
            <a:r>
              <a:rPr lang="en-US" sz="3200" dirty="0" err="1">
                <a:cs typeface="Calibri"/>
              </a:rPr>
              <a:t>Praesent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eget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convallis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sapien</a:t>
            </a:r>
            <a:r>
              <a:rPr lang="en-US" sz="3200" dirty="0">
                <a:cs typeface="Calibri"/>
              </a:rPr>
              <a:t>. </a:t>
            </a:r>
            <a:r>
              <a:rPr lang="en-US" sz="3200" dirty="0" err="1">
                <a:cs typeface="Calibri"/>
              </a:rPr>
              <a:t>Fusce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nec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molestie</a:t>
            </a:r>
            <a:r>
              <a:rPr lang="en-US" sz="3200" dirty="0">
                <a:cs typeface="Calibri"/>
              </a:rPr>
              <a:t> lacus. </a:t>
            </a:r>
            <a:r>
              <a:rPr lang="en-US" sz="3200" dirty="0" err="1">
                <a:cs typeface="Calibri"/>
              </a:rPr>
              <a:t>Etiam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ut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augue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purus</a:t>
            </a:r>
            <a:r>
              <a:rPr lang="en-US" sz="3200" dirty="0">
                <a:cs typeface="Calibri"/>
              </a:rPr>
              <a:t>. Integer </a:t>
            </a:r>
            <a:r>
              <a:rPr lang="en-US" sz="3200" dirty="0" err="1">
                <a:cs typeface="Calibri"/>
              </a:rPr>
              <a:t>scelerisque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metus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quis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egestas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congue</a:t>
            </a:r>
            <a:r>
              <a:rPr lang="en-US" sz="3200" dirty="0">
                <a:cs typeface="Calibri"/>
              </a:rPr>
              <a:t>. </a:t>
            </a:r>
          </a:p>
          <a:p>
            <a:pPr marL="457200" indent="-457200">
              <a:buFont typeface="Arial"/>
              <a:buChar char="•"/>
            </a:pPr>
            <a:endParaRPr lang="en-US" sz="3200" dirty="0">
              <a:cs typeface="Calibri"/>
            </a:endParaRPr>
          </a:p>
          <a:p>
            <a:pPr marL="457200" indent="-457200">
              <a:buFont typeface="Arial"/>
              <a:buChar char="•"/>
            </a:pPr>
            <a:r>
              <a:rPr lang="en-US" sz="3200" dirty="0">
                <a:cs typeface="Calibri"/>
              </a:rPr>
              <a:t>Maecenas </a:t>
            </a:r>
            <a:r>
              <a:rPr lang="en-US" sz="3200" dirty="0" err="1">
                <a:cs typeface="Calibri"/>
              </a:rPr>
              <a:t>euismod</a:t>
            </a:r>
            <a:r>
              <a:rPr lang="en-US" sz="3200" dirty="0">
                <a:cs typeface="Calibri"/>
              </a:rPr>
              <a:t> at </a:t>
            </a:r>
            <a:r>
              <a:rPr lang="en-US" sz="3200" dirty="0" err="1">
                <a:cs typeface="Calibri"/>
              </a:rPr>
              <a:t>est</a:t>
            </a:r>
            <a:r>
              <a:rPr lang="en-US" sz="3200" dirty="0">
                <a:cs typeface="Calibri"/>
              </a:rPr>
              <a:t> et </a:t>
            </a:r>
            <a:r>
              <a:rPr lang="en-US" sz="3200" dirty="0" err="1">
                <a:cs typeface="Calibri"/>
              </a:rPr>
              <a:t>dapibus</a:t>
            </a:r>
            <a:r>
              <a:rPr lang="en-US" sz="3200" dirty="0">
                <a:cs typeface="Calibri"/>
              </a:rPr>
              <a:t>. </a:t>
            </a:r>
            <a:r>
              <a:rPr lang="en-US" sz="3200" dirty="0" err="1">
                <a:cs typeface="Calibri"/>
              </a:rPr>
              <a:t>Suspendisse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egestas</a:t>
            </a:r>
            <a:r>
              <a:rPr lang="en-US" sz="3200" dirty="0">
                <a:cs typeface="Calibri"/>
              </a:rPr>
              <a:t> dui </a:t>
            </a:r>
            <a:r>
              <a:rPr lang="en-US" sz="3200" dirty="0" err="1">
                <a:cs typeface="Calibri"/>
              </a:rPr>
              <a:t>tellus</a:t>
            </a:r>
            <a:r>
              <a:rPr lang="en-US" sz="3200" dirty="0">
                <a:cs typeface="Calibri"/>
              </a:rPr>
              <a:t>, </a:t>
            </a:r>
            <a:r>
              <a:rPr lang="en-US" sz="3200" dirty="0" err="1">
                <a:cs typeface="Calibri"/>
              </a:rPr>
              <a:t>ut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feugiat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massa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fringilla</a:t>
            </a:r>
            <a:r>
              <a:rPr lang="en-US" sz="3200" dirty="0">
                <a:cs typeface="Calibri"/>
              </a:rPr>
              <a:t> in. </a:t>
            </a:r>
            <a:r>
              <a:rPr lang="en-US" sz="3200" dirty="0" err="1">
                <a:cs typeface="Calibri"/>
              </a:rPr>
              <a:t>Sed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eget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diam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mollis</a:t>
            </a:r>
            <a:r>
              <a:rPr lang="en-US" sz="3200" dirty="0">
                <a:cs typeface="Calibri"/>
              </a:rPr>
              <a:t>, </a:t>
            </a:r>
            <a:r>
              <a:rPr lang="en-US" sz="3200" dirty="0" err="1">
                <a:cs typeface="Calibri"/>
              </a:rPr>
              <a:t>tristique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nunc</a:t>
            </a:r>
            <a:r>
              <a:rPr lang="en-US" sz="3200" dirty="0">
                <a:cs typeface="Calibri"/>
              </a:rPr>
              <a:t> ac, </a:t>
            </a:r>
            <a:r>
              <a:rPr lang="en-US" sz="3200" dirty="0" err="1">
                <a:cs typeface="Calibri"/>
              </a:rPr>
              <a:t>volutpat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elit</a:t>
            </a:r>
            <a:r>
              <a:rPr lang="en-US" sz="3200" dirty="0">
                <a:cs typeface="Calibri"/>
              </a:rPr>
              <a:t>. </a:t>
            </a:r>
            <a:r>
              <a:rPr lang="en-US" sz="3200" dirty="0" err="1">
                <a:cs typeface="Calibri"/>
              </a:rPr>
              <a:t>Curabitur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quis</a:t>
            </a:r>
            <a:r>
              <a:rPr lang="en-US" sz="3200" dirty="0">
                <a:cs typeface="Calibri"/>
              </a:rPr>
              <a:t> tempus ante, </a:t>
            </a:r>
            <a:r>
              <a:rPr lang="en-US" sz="3200" dirty="0" err="1">
                <a:cs typeface="Calibri"/>
              </a:rPr>
              <a:t>eget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hendrerit</a:t>
            </a:r>
            <a:r>
              <a:rPr lang="en-US" sz="3200" dirty="0">
                <a:cs typeface="Calibri"/>
              </a:rPr>
              <a:t> ligula. </a:t>
            </a:r>
          </a:p>
          <a:p>
            <a:pPr marL="457200" indent="-457200">
              <a:buFont typeface="Arial"/>
              <a:buChar char="•"/>
            </a:pPr>
            <a:endParaRPr lang="en-US" sz="3200" dirty="0">
              <a:cs typeface="Calibri"/>
            </a:endParaRPr>
          </a:p>
          <a:p>
            <a:pPr marL="457200" indent="-457200">
              <a:buFont typeface="Arial"/>
              <a:buChar char="•"/>
            </a:pPr>
            <a:r>
              <a:rPr lang="en-US" sz="3200" dirty="0" err="1">
                <a:cs typeface="Calibri"/>
              </a:rPr>
              <a:t>Sed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dignissim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lectus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eget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rutrum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laoreet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hendrerit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purus</a:t>
            </a:r>
            <a:r>
              <a:rPr lang="en-US" sz="3200" dirty="0">
                <a:cs typeface="Calibri"/>
              </a:rPr>
              <a:t>. </a:t>
            </a:r>
            <a:r>
              <a:rPr lang="en-US" sz="3200" dirty="0">
                <a:solidFill>
                  <a:srgbClr val="FFFFFF"/>
                </a:solidFill>
                <a:cs typeface="Calibri"/>
              </a:rPr>
              <a:t>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A48469C-7611-6276-40B3-CA31156CE20C}"/>
              </a:ext>
            </a:extLst>
          </p:cNvPr>
          <p:cNvSpPr txBox="1"/>
          <p:nvPr/>
        </p:nvSpPr>
        <p:spPr>
          <a:xfrm>
            <a:off x="2533290" y="17642686"/>
            <a:ext cx="11262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20000"/>
                </a:solidFill>
                <a:cs typeface="Calibri"/>
              </a:rPr>
              <a:t>Subheading 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F10D747-C14F-811E-9332-D3E93C102BD5}"/>
              </a:ext>
            </a:extLst>
          </p:cNvPr>
          <p:cNvSpPr txBox="1"/>
          <p:nvPr/>
        </p:nvSpPr>
        <p:spPr>
          <a:xfrm>
            <a:off x="2533290" y="18605192"/>
            <a:ext cx="11327570" cy="895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 dirty="0" err="1">
                <a:cs typeface="Calibri"/>
              </a:rPr>
              <a:t>Lorem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ipsum</a:t>
            </a:r>
            <a:r>
              <a:rPr lang="en-US" sz="3200" dirty="0">
                <a:cs typeface="Calibri"/>
              </a:rPr>
              <a:t> dolor sit </a:t>
            </a:r>
            <a:r>
              <a:rPr lang="en-US" sz="3200" dirty="0" err="1">
                <a:cs typeface="Calibri"/>
              </a:rPr>
              <a:t>amet</a:t>
            </a:r>
            <a:r>
              <a:rPr lang="en-US" sz="3200" dirty="0">
                <a:cs typeface="Calibri"/>
              </a:rPr>
              <a:t>, </a:t>
            </a:r>
            <a:r>
              <a:rPr lang="en-US" sz="3200" dirty="0" err="1">
                <a:cs typeface="Calibri"/>
              </a:rPr>
              <a:t>consectetur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adipiscing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elit</a:t>
            </a:r>
            <a:r>
              <a:rPr lang="en-US" sz="3200" dirty="0">
                <a:cs typeface="Calibri"/>
              </a:rPr>
              <a:t>. </a:t>
            </a:r>
            <a:r>
              <a:rPr lang="en-US" sz="3200" dirty="0" err="1">
                <a:cs typeface="Calibri"/>
              </a:rPr>
              <a:t>Pellen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tesque</a:t>
            </a:r>
            <a:r>
              <a:rPr lang="en-US" sz="3200" dirty="0">
                <a:cs typeface="Calibri"/>
              </a:rPr>
              <a:t> dui </a:t>
            </a:r>
            <a:r>
              <a:rPr lang="en-US" sz="3200" dirty="0" err="1">
                <a:cs typeface="Calibri"/>
              </a:rPr>
              <a:t>orci</a:t>
            </a:r>
            <a:r>
              <a:rPr lang="en-US" sz="3200" dirty="0">
                <a:cs typeface="Calibri"/>
              </a:rPr>
              <a:t>, </a:t>
            </a:r>
            <a:r>
              <a:rPr lang="en-US" sz="3200" dirty="0" err="1">
                <a:cs typeface="Calibri"/>
              </a:rPr>
              <a:t>rhoncus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interdum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adipiscing</a:t>
            </a:r>
            <a:r>
              <a:rPr lang="en-US" sz="3200" dirty="0">
                <a:cs typeface="Calibri"/>
              </a:rPr>
              <a:t> et, </a:t>
            </a:r>
            <a:r>
              <a:rPr lang="en-US" sz="3200" dirty="0" err="1">
                <a:cs typeface="Calibri"/>
              </a:rPr>
              <a:t>sollicitudin</a:t>
            </a:r>
            <a:r>
              <a:rPr lang="en-US" sz="3200" dirty="0">
                <a:cs typeface="Calibri"/>
              </a:rPr>
              <a:t> non. </a:t>
            </a:r>
          </a:p>
          <a:p>
            <a:pPr marL="457200" indent="-457200">
              <a:buFont typeface="Arial"/>
              <a:buChar char="•"/>
            </a:pPr>
            <a:endParaRPr lang="en-US" sz="3200" dirty="0">
              <a:cs typeface="Calibri"/>
            </a:endParaRPr>
          </a:p>
          <a:p>
            <a:pPr marL="457200" indent="-457200">
              <a:buFont typeface="Arial"/>
              <a:buChar char="•"/>
            </a:pPr>
            <a:r>
              <a:rPr lang="en-US" sz="3200" dirty="0" err="1">
                <a:cs typeface="Calibri"/>
              </a:rPr>
              <a:t>Nunc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consequat</a:t>
            </a:r>
            <a:r>
              <a:rPr lang="en-US" sz="3200" dirty="0">
                <a:cs typeface="Calibri"/>
              </a:rPr>
              <a:t>, </a:t>
            </a:r>
            <a:r>
              <a:rPr lang="en-US" sz="3200" dirty="0" err="1">
                <a:cs typeface="Calibri"/>
              </a:rPr>
              <a:t>metus</a:t>
            </a:r>
            <a:r>
              <a:rPr lang="en-US" sz="3200" dirty="0">
                <a:cs typeface="Calibri"/>
              </a:rPr>
              <a:t> ac </a:t>
            </a:r>
            <a:r>
              <a:rPr lang="en-US" sz="3200" dirty="0" err="1">
                <a:cs typeface="Calibri"/>
              </a:rPr>
              <a:t>sagittis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aliquam</a:t>
            </a:r>
            <a:r>
              <a:rPr lang="en-US" sz="3200" dirty="0">
                <a:cs typeface="Calibri"/>
              </a:rPr>
              <a:t>, </a:t>
            </a:r>
            <a:r>
              <a:rPr lang="en-US" sz="3200" dirty="0" err="1">
                <a:cs typeface="Calibri"/>
              </a:rPr>
              <a:t>purus</a:t>
            </a:r>
            <a:r>
              <a:rPr lang="en-US" sz="3200" dirty="0">
                <a:cs typeface="Calibri"/>
              </a:rPr>
              <a:t> quam </a:t>
            </a:r>
            <a:r>
              <a:rPr lang="en-US" sz="3200" dirty="0" err="1">
                <a:cs typeface="Calibri"/>
              </a:rPr>
              <a:t>euismod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purus</a:t>
            </a:r>
            <a:r>
              <a:rPr lang="en-US" sz="3200" dirty="0">
                <a:cs typeface="Calibri"/>
              </a:rPr>
              <a:t>, non </a:t>
            </a:r>
            <a:r>
              <a:rPr lang="en-US" sz="3200" dirty="0" err="1">
                <a:cs typeface="Calibri"/>
              </a:rPr>
              <a:t>ullamcorper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augue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orci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eget</a:t>
            </a:r>
            <a:r>
              <a:rPr lang="en-US" sz="3200" dirty="0">
                <a:cs typeface="Calibri"/>
              </a:rPr>
              <a:t> ligula. </a:t>
            </a:r>
            <a:r>
              <a:rPr lang="en-US" sz="3200" dirty="0" err="1">
                <a:cs typeface="Calibri"/>
              </a:rPr>
              <a:t>Duis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sed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purus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rutrum</a:t>
            </a:r>
            <a:r>
              <a:rPr lang="en-US" sz="3200" dirty="0">
                <a:cs typeface="Calibri"/>
              </a:rPr>
              <a:t>, </a:t>
            </a:r>
            <a:r>
              <a:rPr lang="en-US" sz="3200" dirty="0" err="1">
                <a:cs typeface="Calibri"/>
              </a:rPr>
              <a:t>vulputate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nunc</a:t>
            </a:r>
            <a:r>
              <a:rPr lang="en-US" sz="3200" dirty="0">
                <a:cs typeface="Calibri"/>
              </a:rPr>
              <a:t> id, </a:t>
            </a:r>
            <a:r>
              <a:rPr lang="en-US" sz="3200" dirty="0" err="1">
                <a:cs typeface="Calibri"/>
              </a:rPr>
              <a:t>viverra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nunc</a:t>
            </a:r>
            <a:r>
              <a:rPr lang="en-US" sz="3200" dirty="0">
                <a:cs typeface="Calibri"/>
              </a:rPr>
              <a:t>. </a:t>
            </a:r>
            <a:r>
              <a:rPr lang="en-US" sz="3200" dirty="0" err="1">
                <a:cs typeface="Calibri"/>
              </a:rPr>
              <a:t>Praesent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eget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convallis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sapien</a:t>
            </a:r>
            <a:r>
              <a:rPr lang="en-US" sz="3200" dirty="0">
                <a:cs typeface="Calibri"/>
              </a:rPr>
              <a:t>. </a:t>
            </a:r>
            <a:r>
              <a:rPr lang="en-US" sz="3200" dirty="0" err="1">
                <a:cs typeface="Calibri"/>
              </a:rPr>
              <a:t>Fusce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nec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molestie</a:t>
            </a:r>
            <a:r>
              <a:rPr lang="en-US" sz="3200" dirty="0">
                <a:cs typeface="Calibri"/>
              </a:rPr>
              <a:t> lacus. </a:t>
            </a:r>
            <a:r>
              <a:rPr lang="en-US" sz="3200" dirty="0" err="1">
                <a:cs typeface="Calibri"/>
              </a:rPr>
              <a:t>Etiam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ut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augue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purus</a:t>
            </a:r>
            <a:r>
              <a:rPr lang="en-US" sz="3200" dirty="0">
                <a:cs typeface="Calibri"/>
              </a:rPr>
              <a:t>. Integer </a:t>
            </a:r>
            <a:r>
              <a:rPr lang="en-US" sz="3200" dirty="0" err="1">
                <a:cs typeface="Calibri"/>
              </a:rPr>
              <a:t>scelerisque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metus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quis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egestas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congue</a:t>
            </a:r>
            <a:r>
              <a:rPr lang="en-US" sz="3200" dirty="0">
                <a:cs typeface="Calibri"/>
              </a:rPr>
              <a:t>. </a:t>
            </a:r>
          </a:p>
          <a:p>
            <a:pPr marL="457200" indent="-457200">
              <a:buFont typeface="Arial"/>
              <a:buChar char="•"/>
            </a:pPr>
            <a:endParaRPr lang="en-US" sz="3200" dirty="0">
              <a:cs typeface="Calibri"/>
            </a:endParaRPr>
          </a:p>
          <a:p>
            <a:pPr marL="457200" indent="-457200">
              <a:buFont typeface="Arial"/>
              <a:buChar char="•"/>
            </a:pPr>
            <a:r>
              <a:rPr lang="en-US" sz="3200" dirty="0">
                <a:cs typeface="Calibri"/>
              </a:rPr>
              <a:t>Maecenas </a:t>
            </a:r>
            <a:r>
              <a:rPr lang="en-US" sz="3200" dirty="0" err="1">
                <a:cs typeface="Calibri"/>
              </a:rPr>
              <a:t>euismod</a:t>
            </a:r>
            <a:r>
              <a:rPr lang="en-US" sz="3200" dirty="0">
                <a:cs typeface="Calibri"/>
              </a:rPr>
              <a:t> at </a:t>
            </a:r>
            <a:r>
              <a:rPr lang="en-US" sz="3200" dirty="0" err="1">
                <a:cs typeface="Calibri"/>
              </a:rPr>
              <a:t>est</a:t>
            </a:r>
            <a:r>
              <a:rPr lang="en-US" sz="3200" dirty="0">
                <a:cs typeface="Calibri"/>
              </a:rPr>
              <a:t> et </a:t>
            </a:r>
            <a:r>
              <a:rPr lang="en-US" sz="3200" dirty="0" err="1">
                <a:cs typeface="Calibri"/>
              </a:rPr>
              <a:t>dapibus</a:t>
            </a:r>
            <a:r>
              <a:rPr lang="en-US" sz="3200" dirty="0">
                <a:cs typeface="Calibri"/>
              </a:rPr>
              <a:t>. </a:t>
            </a:r>
            <a:r>
              <a:rPr lang="en-US" sz="3200" dirty="0" err="1">
                <a:cs typeface="Calibri"/>
              </a:rPr>
              <a:t>Suspendisse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egestas</a:t>
            </a:r>
            <a:r>
              <a:rPr lang="en-US" sz="3200" dirty="0">
                <a:cs typeface="Calibri"/>
              </a:rPr>
              <a:t> dui </a:t>
            </a:r>
            <a:r>
              <a:rPr lang="en-US" sz="3200" dirty="0" err="1">
                <a:cs typeface="Calibri"/>
              </a:rPr>
              <a:t>tellus</a:t>
            </a:r>
            <a:r>
              <a:rPr lang="en-US" sz="3200" dirty="0">
                <a:cs typeface="Calibri"/>
              </a:rPr>
              <a:t>, </a:t>
            </a:r>
            <a:r>
              <a:rPr lang="en-US" sz="3200" dirty="0" err="1">
                <a:cs typeface="Calibri"/>
              </a:rPr>
              <a:t>ut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feugiat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massa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fringilla</a:t>
            </a:r>
            <a:r>
              <a:rPr lang="en-US" sz="3200" dirty="0">
                <a:cs typeface="Calibri"/>
              </a:rPr>
              <a:t> in. </a:t>
            </a:r>
            <a:r>
              <a:rPr lang="en-US" sz="3200" dirty="0" err="1">
                <a:cs typeface="Calibri"/>
              </a:rPr>
              <a:t>Sed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eget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diam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mollis</a:t>
            </a:r>
            <a:r>
              <a:rPr lang="en-US" sz="3200" dirty="0">
                <a:cs typeface="Calibri"/>
              </a:rPr>
              <a:t>, </a:t>
            </a:r>
            <a:r>
              <a:rPr lang="en-US" sz="3200" dirty="0" err="1">
                <a:cs typeface="Calibri"/>
              </a:rPr>
              <a:t>tristique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nunc</a:t>
            </a:r>
            <a:r>
              <a:rPr lang="en-US" sz="3200" dirty="0">
                <a:cs typeface="Calibri"/>
              </a:rPr>
              <a:t> ac, </a:t>
            </a:r>
            <a:r>
              <a:rPr lang="en-US" sz="3200" dirty="0" err="1">
                <a:cs typeface="Calibri"/>
              </a:rPr>
              <a:t>volutpat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elit</a:t>
            </a:r>
            <a:r>
              <a:rPr lang="en-US" sz="3200" dirty="0">
                <a:cs typeface="Calibri"/>
              </a:rPr>
              <a:t>. </a:t>
            </a:r>
            <a:r>
              <a:rPr lang="en-US" sz="3200" dirty="0" err="1">
                <a:cs typeface="Calibri"/>
              </a:rPr>
              <a:t>Curabitur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quis</a:t>
            </a:r>
            <a:r>
              <a:rPr lang="en-US" sz="3200" dirty="0">
                <a:cs typeface="Calibri"/>
              </a:rPr>
              <a:t> tempus ante, </a:t>
            </a:r>
            <a:r>
              <a:rPr lang="en-US" sz="3200" dirty="0" err="1">
                <a:cs typeface="Calibri"/>
              </a:rPr>
              <a:t>eget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hendrerit</a:t>
            </a:r>
            <a:r>
              <a:rPr lang="en-US" sz="3200" dirty="0">
                <a:cs typeface="Calibri"/>
              </a:rPr>
              <a:t> ligula. </a:t>
            </a:r>
          </a:p>
          <a:p>
            <a:pPr marL="457200" indent="-457200">
              <a:buFont typeface="Arial"/>
              <a:buChar char="•"/>
            </a:pPr>
            <a:endParaRPr lang="en-US" sz="3200" dirty="0">
              <a:cs typeface="Calibri"/>
            </a:endParaRPr>
          </a:p>
          <a:p>
            <a:pPr marL="457200" indent="-457200">
              <a:buFont typeface="Arial"/>
              <a:buChar char="•"/>
            </a:pPr>
            <a:r>
              <a:rPr lang="en-US" sz="3200" dirty="0" err="1">
                <a:cs typeface="Calibri"/>
              </a:rPr>
              <a:t>Sed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dignissim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lectus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eget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rutrum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laoreet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hendrerit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purus</a:t>
            </a:r>
            <a:r>
              <a:rPr lang="en-US" sz="3200" dirty="0">
                <a:cs typeface="Calibri"/>
              </a:rPr>
              <a:t>. </a:t>
            </a:r>
            <a:r>
              <a:rPr lang="en-US" sz="3200" dirty="0" err="1">
                <a:cs typeface="Calibri"/>
              </a:rPr>
              <a:t>Mauris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sem</a:t>
            </a:r>
            <a:r>
              <a:rPr lang="en-US" sz="3200" dirty="0">
                <a:cs typeface="Calibri"/>
              </a:rPr>
              <a:t> lorem, </a:t>
            </a:r>
            <a:r>
              <a:rPr lang="en-US" sz="3200" dirty="0" err="1">
                <a:cs typeface="Calibri"/>
              </a:rPr>
              <a:t>sodales</a:t>
            </a:r>
            <a:r>
              <a:rPr lang="en-US" sz="3200" dirty="0">
                <a:cs typeface="Calibri"/>
              </a:rPr>
              <a:t> id </a:t>
            </a:r>
            <a:r>
              <a:rPr lang="en-US" sz="3200" dirty="0" err="1">
                <a:cs typeface="Calibri"/>
              </a:rPr>
              <a:t>vestibulum</a:t>
            </a:r>
            <a:r>
              <a:rPr lang="en-US" sz="3200" dirty="0">
                <a:cs typeface="Calibri"/>
              </a:rPr>
              <a:t> sit </a:t>
            </a:r>
            <a:r>
              <a:rPr lang="en-US" sz="3200" dirty="0" err="1">
                <a:cs typeface="Calibri"/>
              </a:rPr>
              <a:t>amet</a:t>
            </a:r>
            <a:r>
              <a:rPr lang="en-US" sz="3200" dirty="0">
                <a:cs typeface="Calibri"/>
              </a:rPr>
              <a:t>, tempus </a:t>
            </a:r>
            <a:r>
              <a:rPr lang="en-US" sz="3200" dirty="0" err="1">
                <a:cs typeface="Calibri"/>
              </a:rPr>
              <a:t>nec</a:t>
            </a:r>
            <a:r>
              <a:rPr lang="en-US" sz="3200" dirty="0">
                <a:cs typeface="Calibri"/>
              </a:rPr>
              <a:t> lacus. </a:t>
            </a:r>
            <a:r>
              <a:rPr lang="en-US" sz="3200" dirty="0" err="1">
                <a:cs typeface="Calibri"/>
              </a:rPr>
              <a:t>Proin</a:t>
            </a:r>
            <a:r>
              <a:rPr lang="en-US" sz="3200" dirty="0">
                <a:cs typeface="Calibri"/>
              </a:rPr>
              <a:t> id </a:t>
            </a:r>
            <a:r>
              <a:rPr lang="en-US" sz="3200" dirty="0" err="1">
                <a:cs typeface="Calibri"/>
              </a:rPr>
              <a:t>varius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urna</a:t>
            </a:r>
            <a:r>
              <a:rPr lang="en-US" sz="3200" dirty="0">
                <a:cs typeface="Calibri"/>
              </a:rPr>
              <a:t>. </a:t>
            </a:r>
            <a:r>
              <a:rPr lang="en-US" sz="3200" dirty="0" err="1">
                <a:cs typeface="Calibri"/>
              </a:rPr>
              <a:t>Curabitur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quis</a:t>
            </a:r>
            <a:r>
              <a:rPr lang="en-US" sz="3200" dirty="0">
                <a:cs typeface="Calibri"/>
              </a:rPr>
              <a:t> tempus ante, </a:t>
            </a:r>
            <a:r>
              <a:rPr lang="en-US" sz="3200" dirty="0" err="1">
                <a:cs typeface="Calibri"/>
              </a:rPr>
              <a:t>eget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hendrerit</a:t>
            </a:r>
            <a:r>
              <a:rPr lang="en-US" sz="3200" dirty="0">
                <a:cs typeface="Calibri"/>
              </a:rPr>
              <a:t> ligula. </a:t>
            </a:r>
            <a:endParaRPr lang="en-US" sz="3200" dirty="0">
              <a:solidFill>
                <a:srgbClr val="FFFFFF"/>
              </a:solidFill>
              <a:cs typeface="Calibri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69B8CCA-6BFE-D820-F632-8BD10A4F138A}"/>
              </a:ext>
            </a:extLst>
          </p:cNvPr>
          <p:cNvSpPr/>
          <p:nvPr/>
        </p:nvSpPr>
        <p:spPr>
          <a:xfrm>
            <a:off x="2042695" y="29540182"/>
            <a:ext cx="4106787" cy="21486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38958" tIns="219479" rIns="438958" bIns="219479" spcCol="0"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28EA93F-B8E0-2C18-F61A-013B2796129F}"/>
              </a:ext>
            </a:extLst>
          </p:cNvPr>
          <p:cNvSpPr/>
          <p:nvPr/>
        </p:nvSpPr>
        <p:spPr>
          <a:xfrm>
            <a:off x="6861394" y="29540182"/>
            <a:ext cx="2292520" cy="21486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38958" tIns="219479" rIns="438958" bIns="219479" spcCol="0"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DA8C05C-1BA5-43B6-5C40-3C038DC4A331}"/>
              </a:ext>
            </a:extLst>
          </p:cNvPr>
          <p:cNvSpPr/>
          <p:nvPr/>
        </p:nvSpPr>
        <p:spPr>
          <a:xfrm>
            <a:off x="9865827" y="29540182"/>
            <a:ext cx="3163367" cy="21486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38958" tIns="219479" rIns="438958" bIns="219479" spcCol="0"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0329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Research poster template-landscape-48x36-October 2018" id="{D3B4FEEF-2030-0C43-961C-1859EF49B098}" vid="{E65379A3-EDA5-804A-8264-587EDC1964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7a4191d5-9b76-4ae3-8401-87ceee92a846">
      <UserInfo>
        <DisplayName>Office Of Advancement Visitors</DisplayName>
        <AccountId>4</AccountId>
        <AccountType/>
      </UserInfo>
      <UserInfo>
        <DisplayName>UCalgary Brand</DisplayName>
        <AccountId>15</AccountId>
        <AccountType/>
      </UserInfo>
    </SharedWithUsers>
    <TaxCatchAll xmlns="7a4191d5-9b76-4ae3-8401-87ceee92a846" xsi:nil="true"/>
    <lcf76f155ced4ddcb4097134ff3c332f xmlns="b9b0194d-1e98-4efc-bad5-9450f4bf7a13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14D9A0FA515564792FEACC70AB1043E" ma:contentTypeVersion="14" ma:contentTypeDescription="Create a new document." ma:contentTypeScope="" ma:versionID="7f7e0cc1e40a88b99413075e8bf30554">
  <xsd:schema xmlns:xsd="http://www.w3.org/2001/XMLSchema" xmlns:xs="http://www.w3.org/2001/XMLSchema" xmlns:p="http://schemas.microsoft.com/office/2006/metadata/properties" xmlns:ns2="7a4191d5-9b76-4ae3-8401-87ceee92a846" xmlns:ns3="b9b0194d-1e98-4efc-bad5-9450f4bf7a13" targetNamespace="http://schemas.microsoft.com/office/2006/metadata/properties" ma:root="true" ma:fieldsID="bf2af2146a9b0966e9a87ebb457fba04" ns2:_="" ns3:_="">
    <xsd:import namespace="7a4191d5-9b76-4ae3-8401-87ceee92a846"/>
    <xsd:import namespace="b9b0194d-1e98-4efc-bad5-9450f4bf7a13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4191d5-9b76-4ae3-8401-87ceee92a84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7976da6b-3754-4ea3-9a44-9d844208727a}" ma:internalName="TaxCatchAll" ma:showField="CatchAllData" ma:web="7a4191d5-9b76-4ae3-8401-87ceee92a84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b0194d-1e98-4efc-bad5-9450f4bf7a1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3d23ff3b-8b4b-4ebe-81e4-de565bb03cb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DDB88CF-17AA-440E-BD56-463E5EA11508}">
  <ds:schemaRefs>
    <ds:schemaRef ds:uri="http://schemas.microsoft.com/office/2006/metadata/properties"/>
    <ds:schemaRef ds:uri="http://schemas.microsoft.com/office/infopath/2007/PartnerControls"/>
    <ds:schemaRef ds:uri="7a4191d5-9b76-4ae3-8401-87ceee92a846"/>
    <ds:schemaRef ds:uri="b9b0194d-1e98-4efc-bad5-9450f4bf7a13"/>
  </ds:schemaRefs>
</ds:datastoreItem>
</file>

<file path=customXml/itemProps2.xml><?xml version="1.0" encoding="utf-8"?>
<ds:datastoreItem xmlns:ds="http://schemas.openxmlformats.org/officeDocument/2006/customXml" ds:itemID="{C3C03DC1-CB2F-4B44-8EB8-D74066AD95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a4191d5-9b76-4ae3-8401-87ceee92a846"/>
    <ds:schemaRef ds:uri="b9b0194d-1e98-4efc-bad5-9450f4bf7a1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B69DEAE-E9EF-407A-8AA4-C7CB669CAF1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</TotalTime>
  <Words>2201</Words>
  <Application>Microsoft Macintosh PowerPoint</Application>
  <PresentationFormat>Custom</PresentationFormat>
  <Paragraphs>152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Victoria Truong</dc:creator>
  <cp:lastModifiedBy>Victoria Truong</cp:lastModifiedBy>
  <cp:revision>3</cp:revision>
  <dcterms:created xsi:type="dcterms:W3CDTF">2023-08-17T17:48:13Z</dcterms:created>
  <dcterms:modified xsi:type="dcterms:W3CDTF">2023-12-22T19:54:33Z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0x010100A14D9A0FA515564792FEACC70AB1043E</vt:lpwstr>
  </property>
  <property fmtid="{D5CDD505-2E9C-101B-9397-08002B2CF9AE}" pid="3" name="Order">
    <vt:r8>22800</vt:r8>
  </property>
</Properties>
</file>