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0" r:id="rId7"/>
  </p:sldIdLst>
  <p:sldSz cx="43900725" cy="32918400"/>
  <p:notesSz cx="6858000" cy="9144000"/>
  <p:defaultTextStyle>
    <a:defPPr>
      <a:defRPr lang="en-US"/>
    </a:defPPr>
    <a:lvl1pPr marL="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78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577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4366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9154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3943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8732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352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830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 userDrawn="1">
          <p15:clr>
            <a:srgbClr val="A4A3A4"/>
          </p15:clr>
        </p15:guide>
        <p15:guide id="2" pos="26369" userDrawn="1">
          <p15:clr>
            <a:srgbClr val="A4A3A4"/>
          </p15:clr>
        </p15:guide>
        <p15:guide id="3" pos="1285" userDrawn="1">
          <p15:clr>
            <a:srgbClr val="A4A3A4"/>
          </p15:clr>
        </p15:guide>
        <p15:guide id="4" orient="horz" pos="19463" userDrawn="1">
          <p15:clr>
            <a:srgbClr val="A4A3A4"/>
          </p15:clr>
        </p15:guide>
        <p15:guide id="5" orient="horz" pos="3836" userDrawn="1">
          <p15:clr>
            <a:srgbClr val="A4A3A4"/>
          </p15:clr>
        </p15:guide>
        <p15:guide id="6" orient="horz" pos="3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EE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687"/>
  </p:normalViewPr>
  <p:slideViewPr>
    <p:cSldViewPr snapToGrid="0" snapToObjects="1">
      <p:cViewPr>
        <p:scale>
          <a:sx n="21" d="100"/>
          <a:sy n="21" d="100"/>
        </p:scale>
        <p:origin x="2520" y="376"/>
      </p:cViewPr>
      <p:guideLst>
        <p:guide orient="horz" pos="1273"/>
        <p:guide pos="26369"/>
        <p:guide pos="1285"/>
        <p:guide orient="horz" pos="19463"/>
        <p:guide orient="horz" pos="3836"/>
        <p:guide orient="horz" pos="32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965C-7624-E247-B96F-1194C0B13332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AC13-74A4-2544-ABFC-8B57E2E1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AC13-74A4-2544-ABFC-8B57E2E1D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AC13-74A4-2544-ABFC-8B57E2E1D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ng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o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219478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091" indent="-1646091" algn="l" defTabSz="2194789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531" indent="-1371743" algn="l" defTabSz="2194789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972" indent="-1097394" algn="l" defTabSz="2194789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760" indent="-1097394" algn="l" defTabSz="219478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6549" indent="-1097394" algn="l" defTabSz="2194789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337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6126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915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703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8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577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4366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9154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943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732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52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830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523909" y="608139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85A607F-3A39-614A-9BA9-51D5593EE65E}"/>
              </a:ext>
            </a:extLst>
          </p:cNvPr>
          <p:cNvSpPr/>
          <p:nvPr/>
        </p:nvSpPr>
        <p:spPr>
          <a:xfrm>
            <a:off x="15742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0FEF062-7DE7-2F40-BC88-B09EB3EC7AFD}"/>
              </a:ext>
            </a:extLst>
          </p:cNvPr>
          <p:cNvSpPr/>
          <p:nvPr/>
        </p:nvSpPr>
        <p:spPr>
          <a:xfrm>
            <a:off x="2026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651448D-29A6-1A40-A9C3-F89C2CEEF895}"/>
              </a:ext>
            </a:extLst>
          </p:cNvPr>
          <p:cNvSpPr/>
          <p:nvPr/>
        </p:nvSpPr>
        <p:spPr>
          <a:xfrm>
            <a:off x="2026595" y="1702582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9938" y="1879858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9938" y="4045892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49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49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1903" y="660457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55830" y="756707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30041" y="29912628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44761" y="1860519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75E73-EB1E-EA4C-9EE0-E52FFDE68366}"/>
              </a:ext>
            </a:extLst>
          </p:cNvPr>
          <p:cNvSpPr txBox="1"/>
          <p:nvPr/>
        </p:nvSpPr>
        <p:spPr>
          <a:xfrm>
            <a:off x="2533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38810-EE14-144D-AFA9-0DC1065C3C0C}"/>
              </a:ext>
            </a:extLst>
          </p:cNvPr>
          <p:cNvSpPr txBox="1"/>
          <p:nvPr/>
        </p:nvSpPr>
        <p:spPr>
          <a:xfrm>
            <a:off x="2533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6BB938-BB28-0D49-AEB1-49D448449177}"/>
              </a:ext>
            </a:extLst>
          </p:cNvPr>
          <p:cNvSpPr txBox="1"/>
          <p:nvPr/>
        </p:nvSpPr>
        <p:spPr>
          <a:xfrm>
            <a:off x="2533290" y="1764268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A2F5C7-421B-814E-B677-9C749BBDAE14}"/>
              </a:ext>
            </a:extLst>
          </p:cNvPr>
          <p:cNvSpPr txBox="1"/>
          <p:nvPr/>
        </p:nvSpPr>
        <p:spPr>
          <a:xfrm>
            <a:off x="2533290" y="1860519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0AE99-D73A-5185-6513-39AA725DA843}"/>
              </a:ext>
            </a:extLst>
          </p:cNvPr>
          <p:cNvSpPr/>
          <p:nvPr/>
        </p:nvSpPr>
        <p:spPr>
          <a:xfrm>
            <a:off x="2042695" y="2954018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209EA-5523-2B05-9B31-6CD009E88E01}"/>
              </a:ext>
            </a:extLst>
          </p:cNvPr>
          <p:cNvSpPr/>
          <p:nvPr/>
        </p:nvSpPr>
        <p:spPr>
          <a:xfrm>
            <a:off x="6861394" y="2954018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6665A-D89C-3089-1893-AEBE3DE12FDB}"/>
              </a:ext>
            </a:extLst>
          </p:cNvPr>
          <p:cNvSpPr/>
          <p:nvPr/>
        </p:nvSpPr>
        <p:spPr>
          <a:xfrm>
            <a:off x="9865827" y="2954018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523909" y="663003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85A607F-3A39-614A-9BA9-51D5593EE65E}"/>
              </a:ext>
            </a:extLst>
          </p:cNvPr>
          <p:cNvSpPr/>
          <p:nvPr/>
        </p:nvSpPr>
        <p:spPr>
          <a:xfrm>
            <a:off x="15742595" y="663003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0FEF062-7DE7-2F40-BC88-B09EB3EC7AFD}"/>
              </a:ext>
            </a:extLst>
          </p:cNvPr>
          <p:cNvSpPr/>
          <p:nvPr/>
        </p:nvSpPr>
        <p:spPr>
          <a:xfrm>
            <a:off x="2026595" y="663003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651448D-29A6-1A40-A9C3-F89C2CEEF895}"/>
              </a:ext>
            </a:extLst>
          </p:cNvPr>
          <p:cNvSpPr/>
          <p:nvPr/>
        </p:nvSpPr>
        <p:spPr>
          <a:xfrm>
            <a:off x="2026595" y="1757446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2453" y="2657099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F20000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F20000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453" y="4823133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9937" y="2999583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49290" y="715321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49290" y="811571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1903" y="715321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55830" y="811571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7698" y="30088783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636" y="2999583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863069" y="2999583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244761" y="1915383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75E73-EB1E-EA4C-9EE0-E52FFDE68366}"/>
              </a:ext>
            </a:extLst>
          </p:cNvPr>
          <p:cNvSpPr txBox="1"/>
          <p:nvPr/>
        </p:nvSpPr>
        <p:spPr>
          <a:xfrm>
            <a:off x="2533290" y="715321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38810-EE14-144D-AFA9-0DC1065C3C0C}"/>
              </a:ext>
            </a:extLst>
          </p:cNvPr>
          <p:cNvSpPr txBox="1"/>
          <p:nvPr/>
        </p:nvSpPr>
        <p:spPr>
          <a:xfrm>
            <a:off x="2533290" y="811571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6BB938-BB28-0D49-AEB1-49D448449177}"/>
              </a:ext>
            </a:extLst>
          </p:cNvPr>
          <p:cNvSpPr txBox="1"/>
          <p:nvPr/>
        </p:nvSpPr>
        <p:spPr>
          <a:xfrm>
            <a:off x="2533290" y="1819132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A2F5C7-421B-814E-B677-9C749BBDAE14}"/>
              </a:ext>
            </a:extLst>
          </p:cNvPr>
          <p:cNvSpPr txBox="1"/>
          <p:nvPr/>
        </p:nvSpPr>
        <p:spPr>
          <a:xfrm>
            <a:off x="2533290" y="1915383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6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E61488-5C61-143B-8C20-AE45A0314713}"/>
              </a:ext>
            </a:extLst>
          </p:cNvPr>
          <p:cNvSpPr/>
          <p:nvPr/>
        </p:nvSpPr>
        <p:spPr>
          <a:xfrm>
            <a:off x="29523909" y="608139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7FCA1E-58EE-53E5-33E5-2B524199FA7A}"/>
              </a:ext>
            </a:extLst>
          </p:cNvPr>
          <p:cNvSpPr/>
          <p:nvPr/>
        </p:nvSpPr>
        <p:spPr>
          <a:xfrm>
            <a:off x="15742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D744B0-5C1B-9AFB-9362-0594EFB25062}"/>
              </a:ext>
            </a:extLst>
          </p:cNvPr>
          <p:cNvSpPr/>
          <p:nvPr/>
        </p:nvSpPr>
        <p:spPr>
          <a:xfrm>
            <a:off x="2026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477164-0995-D0F9-6B16-06741866FA2A}"/>
              </a:ext>
            </a:extLst>
          </p:cNvPr>
          <p:cNvSpPr/>
          <p:nvPr/>
        </p:nvSpPr>
        <p:spPr>
          <a:xfrm>
            <a:off x="2026595" y="1702582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EEB8C-9A70-E76E-5A23-1E8F6E84DC5F}"/>
              </a:ext>
            </a:extLst>
          </p:cNvPr>
          <p:cNvSpPr txBox="1"/>
          <p:nvPr/>
        </p:nvSpPr>
        <p:spPr>
          <a:xfrm>
            <a:off x="2039938" y="1879858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D535F-D210-237C-EEBC-2DCC6E5DBD15}"/>
              </a:ext>
            </a:extLst>
          </p:cNvPr>
          <p:cNvSpPr txBox="1"/>
          <p:nvPr/>
        </p:nvSpPr>
        <p:spPr>
          <a:xfrm>
            <a:off x="2039938" y="4045892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20FB6-53DD-63F8-C8A1-90248ABB9C7D}"/>
              </a:ext>
            </a:extLst>
          </p:cNvPr>
          <p:cNvSpPr txBox="1"/>
          <p:nvPr/>
        </p:nvSpPr>
        <p:spPr>
          <a:xfrm>
            <a:off x="16249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D3F13-6B3A-1CA0-75E3-DCFB8E53B314}"/>
              </a:ext>
            </a:extLst>
          </p:cNvPr>
          <p:cNvSpPr txBox="1"/>
          <p:nvPr/>
        </p:nvSpPr>
        <p:spPr>
          <a:xfrm>
            <a:off x="16249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8D1AA-1726-EFA7-4040-226D3AEFCE7B}"/>
              </a:ext>
            </a:extLst>
          </p:cNvPr>
          <p:cNvSpPr txBox="1"/>
          <p:nvPr/>
        </p:nvSpPr>
        <p:spPr>
          <a:xfrm>
            <a:off x="30031903" y="660457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1A37E-0C65-5BD7-E65E-8AC643C233E5}"/>
              </a:ext>
            </a:extLst>
          </p:cNvPr>
          <p:cNvSpPr txBox="1"/>
          <p:nvPr/>
        </p:nvSpPr>
        <p:spPr>
          <a:xfrm>
            <a:off x="30055830" y="756707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CD740-7A4D-C8B4-7F0C-0998D0E6D162}"/>
              </a:ext>
            </a:extLst>
          </p:cNvPr>
          <p:cNvSpPr txBox="1"/>
          <p:nvPr/>
        </p:nvSpPr>
        <p:spPr>
          <a:xfrm>
            <a:off x="31930041" y="29912628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46BAA-58E7-BEC6-2A01-726D10A2D350}"/>
              </a:ext>
            </a:extLst>
          </p:cNvPr>
          <p:cNvSpPr/>
          <p:nvPr/>
        </p:nvSpPr>
        <p:spPr>
          <a:xfrm>
            <a:off x="15244761" y="1860519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C8AE5-2F2F-AA8F-8019-D573BF132C52}"/>
              </a:ext>
            </a:extLst>
          </p:cNvPr>
          <p:cNvSpPr txBox="1"/>
          <p:nvPr/>
        </p:nvSpPr>
        <p:spPr>
          <a:xfrm>
            <a:off x="2533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C6DE2-129E-FD15-933B-E8AB8F8069AE}"/>
              </a:ext>
            </a:extLst>
          </p:cNvPr>
          <p:cNvSpPr txBox="1"/>
          <p:nvPr/>
        </p:nvSpPr>
        <p:spPr>
          <a:xfrm>
            <a:off x="2533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8469C-7611-6276-40B3-CA31156CE20C}"/>
              </a:ext>
            </a:extLst>
          </p:cNvPr>
          <p:cNvSpPr txBox="1"/>
          <p:nvPr/>
        </p:nvSpPr>
        <p:spPr>
          <a:xfrm>
            <a:off x="2533290" y="1764268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0D747-C14F-811E-9332-D3E93C102BD5}"/>
              </a:ext>
            </a:extLst>
          </p:cNvPr>
          <p:cNvSpPr txBox="1"/>
          <p:nvPr/>
        </p:nvSpPr>
        <p:spPr>
          <a:xfrm>
            <a:off x="2533290" y="1860519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9B8CCA-6BFE-D820-F632-8BD10A4F138A}"/>
              </a:ext>
            </a:extLst>
          </p:cNvPr>
          <p:cNvSpPr/>
          <p:nvPr/>
        </p:nvSpPr>
        <p:spPr>
          <a:xfrm>
            <a:off x="2042695" y="2954018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A93F-B8E0-2C18-F61A-013B2796129F}"/>
              </a:ext>
            </a:extLst>
          </p:cNvPr>
          <p:cNvSpPr/>
          <p:nvPr/>
        </p:nvSpPr>
        <p:spPr>
          <a:xfrm>
            <a:off x="6861394" y="2954018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8C05C-1BA5-43B6-5C40-3C038DC4A331}"/>
              </a:ext>
            </a:extLst>
          </p:cNvPr>
          <p:cNvSpPr/>
          <p:nvPr/>
        </p:nvSpPr>
        <p:spPr>
          <a:xfrm>
            <a:off x="9865827" y="2954018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poster template-landscape-48x36-October 2018" id="{D3B4FEEF-2030-0C43-961C-1859EF49B098}" vid="{E65379A3-EDA5-804A-8264-587EDC196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D9A0FA515564792FEACC70AB1043E" ma:contentTypeVersion="14" ma:contentTypeDescription="Create a new document." ma:contentTypeScope="" ma:versionID="7f7e0cc1e40a88b99413075e8bf30554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bf2af2146a9b0966e9a87ebb457fba04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6da6b-3754-4ea3-9a44-9d844208727a}" ma:internalName="TaxCatchAll" ma:showField="CatchAllData" ma:web="7a4191d5-9b76-4ae3-8401-87ceee92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  <TaxCatchAll xmlns="7a4191d5-9b76-4ae3-8401-87ceee92a846" xsi:nil="true"/>
    <lcf76f155ced4ddcb4097134ff3c332f xmlns="b9b0194d-1e98-4efc-bad5-9450f4bf7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69DEAE-E9EF-407A-8AA4-C7CB669CA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C03DC1-CB2F-4B44-8EB8-D74066AD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91d5-9b76-4ae3-8401-87ceee92a846"/>
    <ds:schemaRef ds:uri="b9b0194d-1e98-4efc-bad5-9450f4bf7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DB88CF-17AA-440E-BD56-463E5EA11508}">
  <ds:schemaRefs>
    <ds:schemaRef ds:uri="http://schemas.microsoft.com/office/2006/metadata/properties"/>
    <ds:schemaRef ds:uri="http://schemas.microsoft.com/office/infopath/2007/PartnerControls"/>
    <ds:schemaRef ds:uri="7a4191d5-9b76-4ae3-8401-87ceee92a846"/>
    <ds:schemaRef ds:uri="b9b0194d-1e98-4efc-bad5-9450f4bf7a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2201</Words>
  <Application>Microsoft Macintosh PowerPoint</Application>
  <PresentationFormat>Custom</PresentationFormat>
  <Paragraphs>152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Truong</dc:creator>
  <cp:lastModifiedBy>Victoria Truong</cp:lastModifiedBy>
  <cp:revision>2</cp:revision>
  <dcterms:created xsi:type="dcterms:W3CDTF">2023-08-17T17:48:13Z</dcterms:created>
  <dcterms:modified xsi:type="dcterms:W3CDTF">2023-12-19T17:22:06Z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22800</vt:r8>
  </property>
</Properties>
</file>