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8000663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C22"/>
    <a:srgbClr val="F2F2EE"/>
    <a:srgbClr val="DBD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/>
    <p:restoredTop sz="96327"/>
  </p:normalViewPr>
  <p:slideViewPr>
    <p:cSldViewPr snapToGrid="0">
      <p:cViewPr varScale="1">
        <p:scale>
          <a:sx n="53" d="100"/>
          <a:sy n="53" d="100"/>
        </p:scale>
        <p:origin x="35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BDB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triangles in different colors&#10;&#10;Description automatically generated">
            <a:extLst>
              <a:ext uri="{FF2B5EF4-FFF2-40B4-BE49-F238E27FC236}">
                <a16:creationId xmlns:a16="http://schemas.microsoft.com/office/drawing/2014/main" id="{5A508414-6827-5B5B-9C85-3E4CB7813E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8151"/>
          <a:stretch/>
        </p:blipFill>
        <p:spPr>
          <a:xfrm>
            <a:off x="0" y="245636"/>
            <a:ext cx="2063750" cy="88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2F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triangles in different colors&#10;&#10;Description automatically generated">
            <a:extLst>
              <a:ext uri="{FF2B5EF4-FFF2-40B4-BE49-F238E27FC236}">
                <a16:creationId xmlns:a16="http://schemas.microsoft.com/office/drawing/2014/main" id="{039D1B8E-EFD7-2789-2855-57D9C03461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8151"/>
          <a:stretch/>
        </p:blipFill>
        <p:spPr>
          <a:xfrm>
            <a:off x="0" y="245636"/>
            <a:ext cx="2063750" cy="88055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C8C82E-54A0-A547-676A-51862A6C67B3}"/>
              </a:ext>
            </a:extLst>
          </p:cNvPr>
          <p:cNvSpPr/>
          <p:nvPr userDrawn="1"/>
        </p:nvSpPr>
        <p:spPr>
          <a:xfrm>
            <a:off x="1443790" y="3441032"/>
            <a:ext cx="12600000" cy="12600000"/>
          </a:xfrm>
          <a:prstGeom prst="rect">
            <a:avLst/>
          </a:prstGeom>
          <a:solidFill>
            <a:srgbClr val="F15C22">
              <a:alpha val="48115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2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958373"/>
            <a:ext cx="15525572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4791843"/>
            <a:ext cx="15525572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7FEE-0487-FA48-A143-81E2FE797E09}" type="datetimeFigureOut">
              <a:rPr lang="en-US" smtClean="0"/>
              <a:t>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6683952"/>
            <a:ext cx="607522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BAB8-4EA9-D345-A717-286C96F4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2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C52DCA8-DE2E-AE43-EBA9-EA949854D6B0}"/>
              </a:ext>
            </a:extLst>
          </p:cNvPr>
          <p:cNvSpPr txBox="1">
            <a:spLocks/>
          </p:cNvSpPr>
          <p:nvPr/>
        </p:nvSpPr>
        <p:spPr>
          <a:xfrm>
            <a:off x="1380195" y="5680386"/>
            <a:ext cx="14616781" cy="50126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This is your headline, maximum 3 lines of text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D79E412-05CE-C954-7085-AFE90DA7B5C7}"/>
              </a:ext>
            </a:extLst>
          </p:cNvPr>
          <p:cNvSpPr txBox="1">
            <a:spLocks/>
          </p:cNvSpPr>
          <p:nvPr/>
        </p:nvSpPr>
        <p:spPr>
          <a:xfrm>
            <a:off x="1380195" y="10963910"/>
            <a:ext cx="14616781" cy="2784390"/>
          </a:xfrm>
          <a:prstGeom prst="rect">
            <a:avLst/>
          </a:prstGeom>
        </p:spPr>
        <p:txBody>
          <a:bodyPr>
            <a:noAutofit/>
          </a:bodyPr>
          <a:lstStyle>
            <a:lvl1pPr marL="450022" indent="-450022" algn="l" defTabSz="1800088" rtl="0" eaLnBrk="1" latinLnBrk="0" hangingPunct="1">
              <a:lnSpc>
                <a:spcPct val="90000"/>
              </a:lnSpc>
              <a:spcBef>
                <a:spcPts val="1969"/>
              </a:spcBef>
              <a:buFont typeface="Arial" panose="020B0604020202020204" pitchFamily="34" charset="0"/>
              <a:buChar char="•"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66" indent="-450022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4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50110" indent="-450022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50154" indent="-450022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50198" indent="-450022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50242" indent="-450022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50285" indent="-450022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50329" indent="-450022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650373" indent="-450022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500" dirty="0"/>
              <a:t>Add additional information here</a:t>
            </a:r>
          </a:p>
          <a:p>
            <a:pPr>
              <a:lnSpc>
                <a:spcPct val="100000"/>
              </a:lnSpc>
            </a:pPr>
            <a:r>
              <a:rPr lang="en-US" sz="4500" dirty="0"/>
              <a:t>…</a:t>
            </a:r>
          </a:p>
          <a:p>
            <a:pPr>
              <a:lnSpc>
                <a:spcPct val="100000"/>
              </a:lnSpc>
            </a:pPr>
            <a:r>
              <a:rPr lang="en-US" sz="4500" dirty="0"/>
              <a:t>…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AF85795-BDC4-A3B9-D70F-A6A861FE63EA}"/>
              </a:ext>
            </a:extLst>
          </p:cNvPr>
          <p:cNvCxnSpPr/>
          <p:nvPr/>
        </p:nvCxnSpPr>
        <p:spPr>
          <a:xfrm>
            <a:off x="-2" y="16635047"/>
            <a:ext cx="180006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:a16="http://schemas.microsoft.com/office/drawing/2014/main" id="{4D2BE112-A8D7-1743-098E-19F171AA0E35}"/>
              </a:ext>
            </a:extLst>
          </p:cNvPr>
          <p:cNvSpPr txBox="1">
            <a:spLocks/>
          </p:cNvSpPr>
          <p:nvPr/>
        </p:nvSpPr>
        <p:spPr>
          <a:xfrm>
            <a:off x="1691938" y="17125018"/>
            <a:ext cx="14616781" cy="385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800088" rtl="0" eaLnBrk="1" latinLnBrk="0" hangingPunct="1">
              <a:lnSpc>
                <a:spcPct val="90000"/>
              </a:lnSpc>
              <a:spcBef>
                <a:spcPts val="1969"/>
              </a:spcBef>
              <a:buFont typeface="Arial" panose="020B0604020202020204" pitchFamily="34" charset="0"/>
              <a:buNone/>
              <a:defRPr sz="4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044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88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00132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176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00220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00264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00307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200351" indent="0" algn="ctr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31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Replace with registration link, social media handle, or website </a:t>
            </a:r>
            <a:r>
              <a:rPr lang="en-US" sz="3000" dirty="0" err="1"/>
              <a:t>url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0166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1EA969-2E51-4401-5A0B-215532002FA9}"/>
              </a:ext>
            </a:extLst>
          </p:cNvPr>
          <p:cNvSpPr/>
          <p:nvPr/>
        </p:nvSpPr>
        <p:spPr>
          <a:xfrm>
            <a:off x="3609474" y="1876927"/>
            <a:ext cx="12600000" cy="12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/>
              <a:t>Your photo here</a:t>
            </a:r>
          </a:p>
        </p:txBody>
      </p:sp>
    </p:spTree>
    <p:extLst>
      <p:ext uri="{BB962C8B-B14F-4D97-AF65-F5344CB8AC3E}">
        <p14:creationId xmlns:p14="http://schemas.microsoft.com/office/powerpoint/2010/main" val="413874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31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Truong</dc:creator>
  <cp:lastModifiedBy>Victoria Truong</cp:lastModifiedBy>
  <cp:revision>1</cp:revision>
  <dcterms:created xsi:type="dcterms:W3CDTF">2024-01-16T18:10:28Z</dcterms:created>
  <dcterms:modified xsi:type="dcterms:W3CDTF">2024-01-16T18:14:18Z</dcterms:modified>
</cp:coreProperties>
</file>