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10" r:id="rId1"/>
  </p:sldMasterIdLst>
  <p:notesMasterIdLst>
    <p:notesMasterId r:id="rId18"/>
  </p:notesMasterIdLst>
  <p:sldIdLst>
    <p:sldId id="256" r:id="rId2"/>
    <p:sldId id="259" r:id="rId3"/>
    <p:sldId id="260" r:id="rId4"/>
    <p:sldId id="335" r:id="rId5"/>
    <p:sldId id="266" r:id="rId6"/>
    <p:sldId id="270" r:id="rId7"/>
    <p:sldId id="282" r:id="rId8"/>
    <p:sldId id="262" r:id="rId9"/>
    <p:sldId id="281" r:id="rId10"/>
    <p:sldId id="265" r:id="rId11"/>
    <p:sldId id="268" r:id="rId12"/>
    <p:sldId id="269" r:id="rId13"/>
    <p:sldId id="280" r:id="rId14"/>
    <p:sldId id="271" r:id="rId15"/>
    <p:sldId id="311" r:id="rId16"/>
    <p:sldId id="25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64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0147C7-D7A7-4FE6-B3EF-DA080165CF52}">
  <a:tblStyle styleId="{ED0147C7-D7A7-4FE6-B3EF-DA080165CF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90"/>
    <p:restoredTop sz="94640"/>
  </p:normalViewPr>
  <p:slideViewPr>
    <p:cSldViewPr snapToGrid="0">
      <p:cViewPr varScale="1">
        <p:scale>
          <a:sx n="136" d="100"/>
          <a:sy n="136" d="100"/>
        </p:scale>
        <p:origin x="1472" y="176"/>
      </p:cViewPr>
      <p:guideLst>
        <p:guide pos="446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a1249ffcf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a1249ffcf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9f2cce1e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9f2cce1e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7b02797fa4_2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7b02797fa4_2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7b02797fa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7b02797fa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7b02797fa4_2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7b02797fa4_2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b02797fa4_2_1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b02797fa4_2_1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f6f6f201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8f6f6f201e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7b02797fa4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7b02797fa4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7b02797fa4_2_1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7b02797fa4_2_1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a1249ffcf0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a1249ffcf0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7b02797fa4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7b02797fa4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9f2cce1e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9f2cce1e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a1249ffcf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a1249ffcf0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7b02797fa4_2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7b02797fa4_2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537625" y="711975"/>
            <a:ext cx="7035600" cy="32772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name="adj" fmla="val 4985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Julius Sans One"/>
              <a:buNone/>
              <a:defRPr sz="40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  <a:sym typeface="Julius San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99250" y="4154375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1400" b="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74D6E3D-B5E8-A297-3188-19FF28DB3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8805" y="85247"/>
            <a:ext cx="2876202" cy="485143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E55DBD0-DE31-848D-EBA7-D2E0263AAF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448" y="169169"/>
            <a:ext cx="1491206" cy="401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21_1_1">
    <p:bg>
      <p:bgPr>
        <a:solidFill>
          <a:schemeClr val="accent6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/>
          <p:nvPr/>
        </p:nvSpPr>
        <p:spPr>
          <a:xfrm rot="10800000" flipH="1">
            <a:off x="-2390100" y="-102475"/>
            <a:ext cx="13887000" cy="6572400"/>
          </a:xfrm>
          <a:prstGeom prst="triangle">
            <a:avLst>
              <a:gd name="adj" fmla="val 4985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-5261951" y="1545125"/>
            <a:ext cx="7035600" cy="32772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2434275" y="3133239"/>
            <a:ext cx="42753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 b="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1726200" y="1681450"/>
            <a:ext cx="5691600" cy="13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66" name="Google Shape;166;p26"/>
          <p:cNvSpPr/>
          <p:nvPr/>
        </p:nvSpPr>
        <p:spPr>
          <a:xfrm rot="10800000">
            <a:off x="6919375" y="-738125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6"/>
          <p:cNvSpPr/>
          <p:nvPr/>
        </p:nvSpPr>
        <p:spPr>
          <a:xfrm rot="10800000">
            <a:off x="7062250" y="-795275"/>
            <a:ext cx="3405900" cy="3302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E3A2AD4-5C94-C22A-AFE8-5BDE0F36A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202"/>
          <a:stretch/>
        </p:blipFill>
        <p:spPr>
          <a:xfrm>
            <a:off x="8373419" y="4660509"/>
            <a:ext cx="713225" cy="485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solidFill>
          <a:schemeClr val="accent5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1319574" y="201112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85" name="Google Shape;185;p29"/>
          <p:cNvSpPr txBox="1">
            <a:spLocks noGrp="1"/>
          </p:cNvSpPr>
          <p:nvPr>
            <p:ph type="subTitle" idx="1"/>
          </p:nvPr>
        </p:nvSpPr>
        <p:spPr>
          <a:xfrm>
            <a:off x="1319576" y="2286575"/>
            <a:ext cx="2221500" cy="5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 idx="2"/>
          </p:nvPr>
        </p:nvSpPr>
        <p:spPr>
          <a:xfrm>
            <a:off x="4681398" y="20112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87" name="Google Shape;187;p29"/>
          <p:cNvSpPr txBox="1">
            <a:spLocks noGrp="1"/>
          </p:cNvSpPr>
          <p:nvPr>
            <p:ph type="subTitle" idx="3"/>
          </p:nvPr>
        </p:nvSpPr>
        <p:spPr>
          <a:xfrm>
            <a:off x="4681376" y="2285050"/>
            <a:ext cx="2221500" cy="5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 idx="4"/>
          </p:nvPr>
        </p:nvSpPr>
        <p:spPr>
          <a:xfrm>
            <a:off x="2410949" y="326842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89" name="Google Shape;189;p29"/>
          <p:cNvSpPr txBox="1">
            <a:spLocks noGrp="1"/>
          </p:cNvSpPr>
          <p:nvPr>
            <p:ph type="subTitle" idx="5"/>
          </p:nvPr>
        </p:nvSpPr>
        <p:spPr>
          <a:xfrm>
            <a:off x="2410951" y="3543875"/>
            <a:ext cx="2221500" cy="5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90" name="Google Shape;190;p29"/>
          <p:cNvSpPr txBox="1">
            <a:spLocks noGrp="1"/>
          </p:cNvSpPr>
          <p:nvPr>
            <p:ph type="title" idx="6"/>
          </p:nvPr>
        </p:nvSpPr>
        <p:spPr>
          <a:xfrm>
            <a:off x="5772773" y="32685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7"/>
          </p:nvPr>
        </p:nvSpPr>
        <p:spPr>
          <a:xfrm>
            <a:off x="5772750" y="3542350"/>
            <a:ext cx="2221500" cy="5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92" name="Google Shape;192;p29"/>
          <p:cNvSpPr/>
          <p:nvPr/>
        </p:nvSpPr>
        <p:spPr>
          <a:xfrm rot="-5400000">
            <a:off x="7319425" y="3228300"/>
            <a:ext cx="2112600" cy="2048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/>
          <p:nvPr/>
        </p:nvSpPr>
        <p:spPr>
          <a:xfrm>
            <a:off x="-519650" y="2386850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-738725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5" name="Google Shape;195;p29"/>
          <p:cNvSpPr/>
          <p:nvPr/>
        </p:nvSpPr>
        <p:spPr>
          <a:xfrm rot="10800000">
            <a:off x="67278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6" name="Google Shape;196;p29"/>
          <p:cNvSpPr/>
          <p:nvPr/>
        </p:nvSpPr>
        <p:spPr>
          <a:xfrm rot="5400000">
            <a:off x="-262475" y="-1889875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29"/>
          <p:cNvSpPr txBox="1">
            <a:spLocks noGrp="1"/>
          </p:cNvSpPr>
          <p:nvPr>
            <p:ph type="title" idx="8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919F13C8-237C-AE2B-5D3F-382EB0A22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505"/>
          <a:stretch/>
        </p:blipFill>
        <p:spPr>
          <a:xfrm>
            <a:off x="8360359" y="4658356"/>
            <a:ext cx="704510" cy="485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_3">
    <p:bg>
      <p:bgPr>
        <a:solidFill>
          <a:schemeClr val="accent5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2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1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3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4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204" name="Google Shape;204;p30"/>
          <p:cNvSpPr txBox="1">
            <a:spLocks noGrp="1"/>
          </p:cNvSpPr>
          <p:nvPr>
            <p:ph type="title" idx="5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05" name="Google Shape;205;p30"/>
          <p:cNvSpPr txBox="1">
            <a:spLocks noGrp="1"/>
          </p:cNvSpPr>
          <p:nvPr>
            <p:ph type="subTitle" idx="6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 idx="7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8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4D2E120-8429-1EDD-852B-65503FA81A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202"/>
          <a:stretch/>
        </p:blipFill>
        <p:spPr>
          <a:xfrm>
            <a:off x="0" y="4658357"/>
            <a:ext cx="713225" cy="485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6_1">
    <p:bg>
      <p:bgPr>
        <a:solidFill>
          <a:schemeClr val="dk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/>
          <p:nvPr/>
        </p:nvSpPr>
        <p:spPr>
          <a:xfrm>
            <a:off x="2419275" y="712798"/>
            <a:ext cx="8680800" cy="45069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4"/>
          <p:cNvSpPr/>
          <p:nvPr/>
        </p:nvSpPr>
        <p:spPr>
          <a:xfrm rot="10800000">
            <a:off x="-1956075" y="-76202"/>
            <a:ext cx="8680800" cy="45069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1"/>
          </p:nvPr>
        </p:nvSpPr>
        <p:spPr>
          <a:xfrm>
            <a:off x="837600" y="1363909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247" name="Google Shape;247;p34"/>
          <p:cNvSpPr txBox="1">
            <a:spLocks noGrp="1"/>
          </p:cNvSpPr>
          <p:nvPr>
            <p:ph type="subTitle" idx="2"/>
          </p:nvPr>
        </p:nvSpPr>
        <p:spPr>
          <a:xfrm>
            <a:off x="5204373" y="3528545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cxnSp>
        <p:nvCxnSpPr>
          <p:cNvPr id="248" name="Google Shape;248;p34"/>
          <p:cNvCxnSpPr/>
          <p:nvPr/>
        </p:nvCxnSpPr>
        <p:spPr>
          <a:xfrm>
            <a:off x="-1375750" y="2424873"/>
            <a:ext cx="3079500" cy="3177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4"/>
          <p:cNvCxnSpPr/>
          <p:nvPr/>
        </p:nvCxnSpPr>
        <p:spPr>
          <a:xfrm>
            <a:off x="7838750" y="-62702"/>
            <a:ext cx="3079500" cy="3177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5204373" y="2704650"/>
            <a:ext cx="3100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 idx="3"/>
          </p:nvPr>
        </p:nvSpPr>
        <p:spPr>
          <a:xfrm>
            <a:off x="837600" y="530725"/>
            <a:ext cx="3100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CA9E58F6-6B9C-CE5D-35CE-8C792DE1B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505"/>
          <a:stretch/>
        </p:blipFill>
        <p:spPr>
          <a:xfrm>
            <a:off x="0" y="4658356"/>
            <a:ext cx="704510" cy="485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9_1">
    <p:bg>
      <p:bgPr>
        <a:solidFill>
          <a:schemeClr val="dk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>
            <a:spLocks noGrp="1"/>
          </p:cNvSpPr>
          <p:nvPr>
            <p:ph type="title"/>
          </p:nvPr>
        </p:nvSpPr>
        <p:spPr>
          <a:xfrm>
            <a:off x="1043779" y="320465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94" name="Google Shape;294;p39"/>
          <p:cNvSpPr txBox="1">
            <a:spLocks noGrp="1"/>
          </p:cNvSpPr>
          <p:nvPr>
            <p:ph type="subTitle" idx="1"/>
          </p:nvPr>
        </p:nvSpPr>
        <p:spPr>
          <a:xfrm>
            <a:off x="1059229" y="35382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b="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295" name="Google Shape;295;p39"/>
          <p:cNvSpPr txBox="1">
            <a:spLocks noGrp="1"/>
          </p:cNvSpPr>
          <p:nvPr>
            <p:ph type="title" idx="2"/>
          </p:nvPr>
        </p:nvSpPr>
        <p:spPr>
          <a:xfrm>
            <a:off x="2342317" y="175437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96" name="Google Shape;296;p39"/>
          <p:cNvSpPr txBox="1">
            <a:spLocks noGrp="1"/>
          </p:cNvSpPr>
          <p:nvPr>
            <p:ph type="subTitle" idx="3"/>
          </p:nvPr>
        </p:nvSpPr>
        <p:spPr>
          <a:xfrm>
            <a:off x="2349967" y="20640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b="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297" name="Google Shape;297;p39"/>
          <p:cNvSpPr txBox="1">
            <a:spLocks noGrp="1"/>
          </p:cNvSpPr>
          <p:nvPr>
            <p:ph type="title" idx="4"/>
          </p:nvPr>
        </p:nvSpPr>
        <p:spPr>
          <a:xfrm>
            <a:off x="3631360" y="3204651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98" name="Google Shape;298;p39"/>
          <p:cNvSpPr txBox="1">
            <a:spLocks noGrp="1"/>
          </p:cNvSpPr>
          <p:nvPr>
            <p:ph type="subTitle" idx="5"/>
          </p:nvPr>
        </p:nvSpPr>
        <p:spPr>
          <a:xfrm>
            <a:off x="3639010" y="35382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b="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299" name="Google Shape;299;p39"/>
          <p:cNvSpPr txBox="1">
            <a:spLocks noGrp="1"/>
          </p:cNvSpPr>
          <p:nvPr>
            <p:ph type="title" idx="6"/>
          </p:nvPr>
        </p:nvSpPr>
        <p:spPr>
          <a:xfrm>
            <a:off x="4926083" y="175437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00" name="Google Shape;300;p39"/>
          <p:cNvSpPr txBox="1">
            <a:spLocks noGrp="1"/>
          </p:cNvSpPr>
          <p:nvPr>
            <p:ph type="subTitle" idx="7"/>
          </p:nvPr>
        </p:nvSpPr>
        <p:spPr>
          <a:xfrm>
            <a:off x="4930583" y="20640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b="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301" name="Google Shape;301;p39"/>
          <p:cNvSpPr txBox="1">
            <a:spLocks noGrp="1"/>
          </p:cNvSpPr>
          <p:nvPr>
            <p:ph type="title" idx="8"/>
          </p:nvPr>
        </p:nvSpPr>
        <p:spPr>
          <a:xfrm>
            <a:off x="6215127" y="3204651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02" name="Google Shape;302;p39"/>
          <p:cNvSpPr txBox="1">
            <a:spLocks noGrp="1"/>
          </p:cNvSpPr>
          <p:nvPr>
            <p:ph type="subTitle" idx="9"/>
          </p:nvPr>
        </p:nvSpPr>
        <p:spPr>
          <a:xfrm>
            <a:off x="6219627" y="35382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b="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303" name="Google Shape;303;p39"/>
          <p:cNvSpPr txBox="1">
            <a:spLocks noGrp="1"/>
          </p:cNvSpPr>
          <p:nvPr>
            <p:ph type="title" idx="13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0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9850EB88-1458-138E-64D4-DA3262667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505"/>
          <a:stretch/>
        </p:blipFill>
        <p:spPr>
          <a:xfrm>
            <a:off x="0" y="4658356"/>
            <a:ext cx="704510" cy="485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_1">
    <p:bg>
      <p:bgPr>
        <a:solidFill>
          <a:schemeClr val="dk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>
            <a:spLocks noGrp="1"/>
          </p:cNvSpPr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39" name="Google Shape;339;p44"/>
          <p:cNvSpPr/>
          <p:nvPr/>
        </p:nvSpPr>
        <p:spPr>
          <a:xfrm rot="10800000" flipH="1">
            <a:off x="-229775" y="-36025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4"/>
          <p:cNvSpPr/>
          <p:nvPr/>
        </p:nvSpPr>
        <p:spPr>
          <a:xfrm>
            <a:off x="6989900" y="3447800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66D29E04-8A1C-B809-DE8C-2ACA6F0BE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505"/>
          <a:stretch/>
        </p:blipFill>
        <p:spPr>
          <a:xfrm>
            <a:off x="0" y="4658356"/>
            <a:ext cx="704510" cy="485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_AND_BODY_1">
    <p:bg>
      <p:bgPr>
        <a:solidFill>
          <a:schemeClr val="accent5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60" name="Google Shape;360;p49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61" name="Google Shape;361;p49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62" name="Google Shape;362;p49"/>
          <p:cNvSpPr/>
          <p:nvPr/>
        </p:nvSpPr>
        <p:spPr>
          <a:xfrm rot="10800000">
            <a:off x="5515225" y="-1807100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9"/>
          <p:cNvSpPr txBox="1">
            <a:spLocks noGrp="1"/>
          </p:cNvSpPr>
          <p:nvPr>
            <p:ph type="body" idx="1"/>
          </p:nvPr>
        </p:nvSpPr>
        <p:spPr>
          <a:xfrm>
            <a:off x="713225" y="1424150"/>
            <a:ext cx="7710900" cy="3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C59344A6-6B32-64ED-D784-11F28C74D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505"/>
          <a:stretch/>
        </p:blipFill>
        <p:spPr>
          <a:xfrm>
            <a:off x="0" y="4658356"/>
            <a:ext cx="704510" cy="485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_1">
    <p:bg>
      <p:bgPr>
        <a:solidFill>
          <a:schemeClr val="dk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3"/>
          <p:cNvSpPr txBox="1">
            <a:spLocks noGrp="1"/>
          </p:cNvSpPr>
          <p:nvPr>
            <p:ph type="subTitle" idx="1"/>
          </p:nvPr>
        </p:nvSpPr>
        <p:spPr>
          <a:xfrm>
            <a:off x="713250" y="1264629"/>
            <a:ext cx="7717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395" name="Google Shape;395;p53"/>
          <p:cNvSpPr txBox="1">
            <a:spLocks noGrp="1"/>
          </p:cNvSpPr>
          <p:nvPr>
            <p:ph type="title" hasCustomPrompt="1"/>
          </p:nvPr>
        </p:nvSpPr>
        <p:spPr>
          <a:xfrm>
            <a:off x="713227" y="639821"/>
            <a:ext cx="77175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96" name="Google Shape;396;p53"/>
          <p:cNvSpPr txBox="1">
            <a:spLocks noGrp="1"/>
          </p:cNvSpPr>
          <p:nvPr>
            <p:ph type="subTitle" idx="2"/>
          </p:nvPr>
        </p:nvSpPr>
        <p:spPr>
          <a:xfrm>
            <a:off x="713250" y="2701904"/>
            <a:ext cx="7717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397" name="Google Shape;397;p53"/>
          <p:cNvSpPr txBox="1">
            <a:spLocks noGrp="1"/>
          </p:cNvSpPr>
          <p:nvPr>
            <p:ph type="title" idx="3" hasCustomPrompt="1"/>
          </p:nvPr>
        </p:nvSpPr>
        <p:spPr>
          <a:xfrm>
            <a:off x="713227" y="2077096"/>
            <a:ext cx="77175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98" name="Google Shape;398;p53"/>
          <p:cNvSpPr txBox="1">
            <a:spLocks noGrp="1"/>
          </p:cNvSpPr>
          <p:nvPr>
            <p:ph type="subTitle" idx="4"/>
          </p:nvPr>
        </p:nvSpPr>
        <p:spPr>
          <a:xfrm>
            <a:off x="713250" y="4139179"/>
            <a:ext cx="7717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 b="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399" name="Google Shape;399;p53"/>
          <p:cNvSpPr txBox="1">
            <a:spLocks noGrp="1"/>
          </p:cNvSpPr>
          <p:nvPr>
            <p:ph type="title" idx="5" hasCustomPrompt="1"/>
          </p:nvPr>
        </p:nvSpPr>
        <p:spPr>
          <a:xfrm>
            <a:off x="713227" y="3514371"/>
            <a:ext cx="77175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 b="1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00" name="Google Shape;400;p53"/>
          <p:cNvSpPr/>
          <p:nvPr/>
        </p:nvSpPr>
        <p:spPr>
          <a:xfrm rot="10800000">
            <a:off x="5913650" y="-411375"/>
            <a:ext cx="5264100" cy="26976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 flipH="1">
            <a:off x="-924100" y="3997950"/>
            <a:ext cx="3329700" cy="15618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D7CC262C-0E0A-16E9-035E-33F7A7B31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505"/>
          <a:stretch/>
        </p:blipFill>
        <p:spPr>
          <a:xfrm>
            <a:off x="0" y="4658356"/>
            <a:ext cx="704510" cy="485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bg>
      <p:bgPr>
        <a:solidFill>
          <a:schemeClr val="accent5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5"/>
          <p:cNvSpPr/>
          <p:nvPr/>
        </p:nvSpPr>
        <p:spPr>
          <a:xfrm>
            <a:off x="-75550" y="463300"/>
            <a:ext cx="4886400" cy="105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5"/>
          <p:cNvSpPr/>
          <p:nvPr/>
        </p:nvSpPr>
        <p:spPr>
          <a:xfrm rot="10800000">
            <a:off x="6530450" y="-614375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21" name="Google Shape;421;p55"/>
          <p:cNvSpPr/>
          <p:nvPr/>
        </p:nvSpPr>
        <p:spPr>
          <a:xfrm rot="10800000">
            <a:off x="6749525" y="-709625"/>
            <a:ext cx="3405900" cy="3302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22" name="Google Shape;422;p55"/>
          <p:cNvSpPr txBox="1">
            <a:spLocks noGrp="1"/>
          </p:cNvSpPr>
          <p:nvPr>
            <p:ph type="title"/>
          </p:nvPr>
        </p:nvSpPr>
        <p:spPr>
          <a:xfrm>
            <a:off x="713225" y="530725"/>
            <a:ext cx="38589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5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9ECF08E-3706-25FC-1A4E-DB7331085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202"/>
          <a:stretch/>
        </p:blipFill>
        <p:spPr>
          <a:xfrm>
            <a:off x="8373419" y="4660509"/>
            <a:ext cx="713225" cy="485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5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/>
          <p:nvPr/>
        </p:nvSpPr>
        <p:spPr>
          <a:xfrm flipH="1">
            <a:off x="7024500" y="2600625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2" name="Google Shape;432;p57"/>
          <p:cNvSpPr/>
          <p:nvPr/>
        </p:nvSpPr>
        <p:spPr>
          <a:xfrm flipH="1">
            <a:off x="7128800" y="260062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57"/>
          <p:cNvSpPr/>
          <p:nvPr/>
        </p:nvSpPr>
        <p:spPr>
          <a:xfrm rot="10800000" flipH="1">
            <a:off x="-762425" y="-915550"/>
            <a:ext cx="3405900" cy="3302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4" name="Google Shape;434;p57"/>
          <p:cNvSpPr/>
          <p:nvPr/>
        </p:nvSpPr>
        <p:spPr>
          <a:xfrm rot="10800000" flipH="1">
            <a:off x="-1681400" y="-15226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C043F22-400C-8248-1E23-42D68484A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202"/>
          <a:stretch/>
        </p:blipFill>
        <p:spPr>
          <a:xfrm>
            <a:off x="0" y="4658357"/>
            <a:ext cx="713225" cy="485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833927" y="264157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5209273" y="264157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554977" y="1985760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5930323" y="1985760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5"/>
          <p:cNvSpPr/>
          <p:nvPr/>
        </p:nvSpPr>
        <p:spPr>
          <a:xfrm rot="10800000">
            <a:off x="3588450" y="-22625"/>
            <a:ext cx="1967100" cy="8859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8E4B74-EBA7-78C4-A2DD-569D011B54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545"/>
          <a:stretch/>
        </p:blipFill>
        <p:spPr>
          <a:xfrm>
            <a:off x="0" y="4658357"/>
            <a:ext cx="703385" cy="485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35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/>
          <p:nvPr/>
        </p:nvSpPr>
        <p:spPr>
          <a:xfrm rot="10800000" flipH="1">
            <a:off x="0" y="-3620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8"/>
          <p:cNvSpPr/>
          <p:nvPr/>
        </p:nvSpPr>
        <p:spPr>
          <a:xfrm>
            <a:off x="6053100" y="30648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F1C0529-42DA-7158-B7E2-7DE40C13A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202"/>
          <a:stretch/>
        </p:blipFill>
        <p:spPr>
          <a:xfrm>
            <a:off x="8373419" y="4660509"/>
            <a:ext cx="713225" cy="485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35_1_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9" name="Google Shape;439;p59"/>
          <p:cNvCxnSpPr/>
          <p:nvPr/>
        </p:nvCxnSpPr>
        <p:spPr>
          <a:xfrm>
            <a:off x="6350113" y="-1501125"/>
            <a:ext cx="3757500" cy="418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0" name="Google Shape;440;p59"/>
          <p:cNvSpPr/>
          <p:nvPr/>
        </p:nvSpPr>
        <p:spPr>
          <a:xfrm>
            <a:off x="-64200" y="3825775"/>
            <a:ext cx="1296000" cy="1382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9"/>
          <p:cNvSpPr/>
          <p:nvPr/>
        </p:nvSpPr>
        <p:spPr>
          <a:xfrm>
            <a:off x="5258900" y="-237925"/>
            <a:ext cx="11403900" cy="58443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9"/>
          <p:cNvSpPr/>
          <p:nvPr/>
        </p:nvSpPr>
        <p:spPr>
          <a:xfrm rot="10800000">
            <a:off x="-5389050" y="-2161975"/>
            <a:ext cx="11403900" cy="58443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9"/>
          <p:cNvSpPr/>
          <p:nvPr/>
        </p:nvSpPr>
        <p:spPr>
          <a:xfrm>
            <a:off x="5211275" y="3863525"/>
            <a:ext cx="2907300" cy="1490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9"/>
          <p:cNvSpPr/>
          <p:nvPr/>
        </p:nvSpPr>
        <p:spPr>
          <a:xfrm rot="10800000">
            <a:off x="1107975" y="-556075"/>
            <a:ext cx="2907300" cy="1490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3113B30-CD3F-D812-BA2E-67F0A5015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505"/>
          <a:stretch/>
        </p:blipFill>
        <p:spPr>
          <a:xfrm>
            <a:off x="0" y="4658356"/>
            <a:ext cx="704510" cy="485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2" name="Google Shape;32;p6"/>
          <p:cNvSpPr/>
          <p:nvPr/>
        </p:nvSpPr>
        <p:spPr>
          <a:xfrm flipH="1">
            <a:off x="7024500" y="2600625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" name="Google Shape;33;p6"/>
          <p:cNvSpPr/>
          <p:nvPr/>
        </p:nvSpPr>
        <p:spPr>
          <a:xfrm flipH="1">
            <a:off x="7128800" y="260062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4" name="Google Shape;34;p6"/>
          <p:cNvSpPr/>
          <p:nvPr/>
        </p:nvSpPr>
        <p:spPr>
          <a:xfrm rot="10800000" flipH="1">
            <a:off x="-7624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5" name="Google Shape;35;p6"/>
          <p:cNvSpPr/>
          <p:nvPr/>
        </p:nvSpPr>
        <p:spPr>
          <a:xfrm rot="10800000" flipH="1">
            <a:off x="-1681400" y="-15226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D7B5FC6-7811-4C42-931A-E46D3D5A6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239"/>
          <a:stretch/>
        </p:blipFill>
        <p:spPr>
          <a:xfrm>
            <a:off x="0" y="4658357"/>
            <a:ext cx="712177" cy="485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-386899" y="360484"/>
            <a:ext cx="9917648" cy="4791808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 rot="5400000">
            <a:off x="-64425" y="64350"/>
            <a:ext cx="4243200" cy="4114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/>
          <p:nvPr/>
        </p:nvSpPr>
        <p:spPr>
          <a:xfrm rot="-5400000" flipH="1">
            <a:off x="4941700" y="26525"/>
            <a:ext cx="4364700" cy="4227600"/>
          </a:xfrm>
          <a:prstGeom prst="rtTriangl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ctrTitle"/>
          </p:nvPr>
        </p:nvSpPr>
        <p:spPr>
          <a:xfrm>
            <a:off x="1690800" y="2470300"/>
            <a:ext cx="5762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30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218725" y="3334300"/>
            <a:ext cx="47064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b="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1E5AC16-2EB5-2231-FC07-02900F08E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203"/>
          <a:stretch/>
        </p:blipFill>
        <p:spPr>
          <a:xfrm>
            <a:off x="-75" y="4658356"/>
            <a:ext cx="713225" cy="485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5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-169300" y="-82747"/>
            <a:ext cx="4451100" cy="527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13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2" hasCustomPrompt="1"/>
          </p:nvPr>
        </p:nvSpPr>
        <p:spPr>
          <a:xfrm>
            <a:off x="4810771" y="116406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 hasCustomPrompt="1"/>
          </p:nvPr>
        </p:nvSpPr>
        <p:spPr>
          <a:xfrm>
            <a:off x="4810771" y="203199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5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4810771" y="288041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8" hasCustomPrompt="1"/>
          </p:nvPr>
        </p:nvSpPr>
        <p:spPr>
          <a:xfrm>
            <a:off x="4810771" y="374834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3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0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A1BA7115-56D6-8968-4666-E0E8E5896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203"/>
          <a:stretch/>
        </p:blipFill>
        <p:spPr>
          <a:xfrm>
            <a:off x="0" y="0"/>
            <a:ext cx="713225" cy="485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_2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 hasCustomPrompt="1"/>
          </p:nvPr>
        </p:nvSpPr>
        <p:spPr>
          <a:xfrm>
            <a:off x="815488" y="2995725"/>
            <a:ext cx="608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2"/>
          </p:nvPr>
        </p:nvSpPr>
        <p:spPr>
          <a:xfrm>
            <a:off x="1633438" y="2931800"/>
            <a:ext cx="29334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1633438" y="3207354"/>
            <a:ext cx="29334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78" name="Google Shape;78;p14"/>
          <p:cNvSpPr/>
          <p:nvPr/>
        </p:nvSpPr>
        <p:spPr>
          <a:xfrm rot="10800000">
            <a:off x="-19875" y="-13336"/>
            <a:ext cx="9203100" cy="2690100"/>
          </a:xfrm>
          <a:prstGeom prst="triangle">
            <a:avLst>
              <a:gd name="adj" fmla="val 4989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3" hasCustomPrompt="1"/>
          </p:nvPr>
        </p:nvSpPr>
        <p:spPr>
          <a:xfrm>
            <a:off x="815488" y="3888750"/>
            <a:ext cx="608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4"/>
          </p:nvPr>
        </p:nvSpPr>
        <p:spPr>
          <a:xfrm>
            <a:off x="1633438" y="3824821"/>
            <a:ext cx="29334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5"/>
          </p:nvPr>
        </p:nvSpPr>
        <p:spPr>
          <a:xfrm>
            <a:off x="1633438" y="4100375"/>
            <a:ext cx="29334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6" hasCustomPrompt="1"/>
          </p:nvPr>
        </p:nvSpPr>
        <p:spPr>
          <a:xfrm>
            <a:off x="4543875" y="2995725"/>
            <a:ext cx="608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7"/>
          </p:nvPr>
        </p:nvSpPr>
        <p:spPr>
          <a:xfrm>
            <a:off x="5395160" y="2931800"/>
            <a:ext cx="29334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8"/>
          </p:nvPr>
        </p:nvSpPr>
        <p:spPr>
          <a:xfrm>
            <a:off x="5395160" y="3207354"/>
            <a:ext cx="29334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 idx="9" hasCustomPrompt="1"/>
          </p:nvPr>
        </p:nvSpPr>
        <p:spPr>
          <a:xfrm>
            <a:off x="4543875" y="3888750"/>
            <a:ext cx="608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13"/>
          </p:nvPr>
        </p:nvSpPr>
        <p:spPr>
          <a:xfrm>
            <a:off x="5395160" y="3824822"/>
            <a:ext cx="29334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4"/>
          </p:nvPr>
        </p:nvSpPr>
        <p:spPr>
          <a:xfrm>
            <a:off x="5395160" y="4100376"/>
            <a:ext cx="29334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cxnSp>
        <p:nvCxnSpPr>
          <p:cNvPr id="88" name="Google Shape;88;p14"/>
          <p:cNvCxnSpPr/>
          <p:nvPr/>
        </p:nvCxnSpPr>
        <p:spPr>
          <a:xfrm rot="10800000">
            <a:off x="-2241975" y="1909725"/>
            <a:ext cx="4819800" cy="4419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4"/>
          <p:cNvCxnSpPr/>
          <p:nvPr/>
        </p:nvCxnSpPr>
        <p:spPr>
          <a:xfrm rot="10800000" flipH="1">
            <a:off x="6566175" y="1880250"/>
            <a:ext cx="4819800" cy="4419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4"/>
          <p:cNvSpPr txBox="1">
            <a:spLocks noGrp="1"/>
          </p:cNvSpPr>
          <p:nvPr>
            <p:ph type="title" idx="15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A2B41AF-C050-EC30-FB9B-7E6FBE44DA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202"/>
          <a:stretch/>
        </p:blipFill>
        <p:spPr>
          <a:xfrm>
            <a:off x="0" y="4658357"/>
            <a:ext cx="713225" cy="485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solidFill>
          <a:schemeClr val="accent5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4804892" y="-238200"/>
            <a:ext cx="4347900" cy="56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713225" y="1440200"/>
            <a:ext cx="3858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713225" y="2263300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21" name="Google Shape;121;p18"/>
          <p:cNvSpPr/>
          <p:nvPr/>
        </p:nvSpPr>
        <p:spPr>
          <a:xfrm>
            <a:off x="842850" y="539500"/>
            <a:ext cx="800100" cy="857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C5C7262-BCF1-6006-D9DC-4430FDB5D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505"/>
          <a:stretch/>
        </p:blipFill>
        <p:spPr>
          <a:xfrm>
            <a:off x="8360359" y="4658356"/>
            <a:ext cx="704510" cy="485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solidFill>
          <a:schemeClr val="accent5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862450" y="3418086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1"/>
          </p:nvPr>
        </p:nvSpPr>
        <p:spPr>
          <a:xfrm>
            <a:off x="424450" y="3659411"/>
            <a:ext cx="26397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 idx="2"/>
          </p:nvPr>
        </p:nvSpPr>
        <p:spPr>
          <a:xfrm>
            <a:off x="6525755" y="3418086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3"/>
          </p:nvPr>
        </p:nvSpPr>
        <p:spPr>
          <a:xfrm>
            <a:off x="6087751" y="3659411"/>
            <a:ext cx="26397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4"/>
          </p:nvPr>
        </p:nvSpPr>
        <p:spPr>
          <a:xfrm>
            <a:off x="3690150" y="3418086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5"/>
          </p:nvPr>
        </p:nvSpPr>
        <p:spPr>
          <a:xfrm>
            <a:off x="3252148" y="3659411"/>
            <a:ext cx="26397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b="0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 i="0">
                <a:solidFill>
                  <a:schemeClr val="dk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F601C1C-C639-0C43-688D-F1E9FAB65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202"/>
          <a:stretch/>
        </p:blipFill>
        <p:spPr>
          <a:xfrm>
            <a:off x="0" y="4658357"/>
            <a:ext cx="713225" cy="485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21_1"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713225" y="2347842"/>
            <a:ext cx="4109100" cy="14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 b="0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713225" y="1521325"/>
            <a:ext cx="4109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000" b="1" i="0">
                <a:solidFill>
                  <a:schemeClr val="lt1"/>
                </a:solidFill>
                <a:latin typeface="Arial" panose="020B0604020202020204" pitchFamily="34" charset="0"/>
                <a:ea typeface="Baskerville" panose="02020502070401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58" name="Google Shape;158;p25"/>
          <p:cNvSpPr/>
          <p:nvPr/>
        </p:nvSpPr>
        <p:spPr>
          <a:xfrm rot="5400000">
            <a:off x="-761012" y="-790512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5"/>
          <p:cNvSpPr/>
          <p:nvPr/>
        </p:nvSpPr>
        <p:spPr>
          <a:xfrm rot="5400000">
            <a:off x="-856262" y="-1009587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0" name="Google Shape;160;p25"/>
          <p:cNvSpPr/>
          <p:nvPr/>
        </p:nvSpPr>
        <p:spPr>
          <a:xfrm rot="-5400000">
            <a:off x="2896850" y="288000"/>
            <a:ext cx="10141200" cy="45675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572E695-E62F-5BF6-6BC7-130F1C76A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5505"/>
          <a:stretch/>
        </p:blipFill>
        <p:spPr>
          <a:xfrm>
            <a:off x="8715" y="4658356"/>
            <a:ext cx="704510" cy="48514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9" r:id="rId5"/>
    <p:sldLayoutId id="2147483660" r:id="rId6"/>
    <p:sldLayoutId id="2147483664" r:id="rId7"/>
    <p:sldLayoutId id="2147483666" r:id="rId8"/>
    <p:sldLayoutId id="2147483671" r:id="rId9"/>
    <p:sldLayoutId id="2147483672" r:id="rId10"/>
    <p:sldLayoutId id="2147483675" r:id="rId11"/>
    <p:sldLayoutId id="2147483676" r:id="rId12"/>
    <p:sldLayoutId id="2147483680" r:id="rId13"/>
    <p:sldLayoutId id="2147483685" r:id="rId14"/>
    <p:sldLayoutId id="2147483690" r:id="rId15"/>
    <p:sldLayoutId id="2147483695" r:id="rId16"/>
    <p:sldLayoutId id="2147483699" r:id="rId17"/>
    <p:sldLayoutId id="2147483701" r:id="rId18"/>
    <p:sldLayoutId id="2147483703" r:id="rId19"/>
    <p:sldLayoutId id="2147483704" r:id="rId20"/>
    <p:sldLayoutId id="2147483705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Baskerville" panose="02020502070401020303" pitchFamily="18" charset="0"/>
          <a:ea typeface="Baskerville" panose="02020502070401020303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SIMPLE MATHISON SLIDE DECK</a:t>
            </a:r>
            <a:endParaRPr dirty="0"/>
          </a:p>
        </p:txBody>
      </p:sp>
      <p:sp>
        <p:nvSpPr>
          <p:cNvPr id="464" name="Google Shape;464;p6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Authors</a:t>
            </a:r>
            <a:endParaRPr dirty="0"/>
          </a:p>
        </p:txBody>
      </p:sp>
      <p:cxnSp>
        <p:nvCxnSpPr>
          <p:cNvPr id="465" name="Google Shape;465;p67"/>
          <p:cNvCxnSpPr/>
          <p:nvPr/>
        </p:nvCxnSpPr>
        <p:spPr>
          <a:xfrm>
            <a:off x="7402150" y="401655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what helps you make your point clear? Lists like this one: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</a:pPr>
            <a:r>
              <a:rPr lang="en"/>
              <a:t>They’re simple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</a:pPr>
            <a:r>
              <a:rPr lang="en"/>
              <a:t>You can organize your ideas clearly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</a:pPr>
            <a:r>
              <a:rPr lang="en"/>
              <a:t>You’ll never forget to buy milk!</a:t>
            </a:r>
            <a:endParaRPr/>
          </a:p>
        </p:txBody>
      </p:sp>
      <p:sp>
        <p:nvSpPr>
          <p:cNvPr id="558" name="Google Shape;558;p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</a:t>
            </a:r>
            <a:endParaRPr dirty="0"/>
          </a:p>
        </p:txBody>
      </p:sp>
      <p:cxnSp>
        <p:nvCxnSpPr>
          <p:cNvPr id="559" name="Google Shape;559;p76"/>
          <p:cNvCxnSpPr/>
          <p:nvPr/>
        </p:nvCxnSpPr>
        <p:spPr>
          <a:xfrm>
            <a:off x="851125" y="2260832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79" descr="Close up of pages of an open book in a bright studio"/>
          <p:cNvPicPr preferRelativeResize="0"/>
          <p:nvPr/>
        </p:nvPicPr>
        <p:blipFill>
          <a:blip r:embed="rId3"/>
          <a:srcRect l="11462" r="11462"/>
          <a:stretch/>
        </p:blipFill>
        <p:spPr>
          <a:xfrm>
            <a:off x="862450" y="1791251"/>
            <a:ext cx="1763700" cy="15255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96" name="Google Shape;596;p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Person A</a:t>
            </a:r>
            <a:endParaRPr dirty="0"/>
          </a:p>
        </p:txBody>
      </p:sp>
      <p:sp>
        <p:nvSpPr>
          <p:cNvPr id="597" name="Google Shape;597;p7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on the screen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your own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7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Person C</a:t>
            </a:r>
            <a:endParaRPr dirty="0"/>
          </a:p>
        </p:txBody>
      </p:sp>
      <p:sp>
        <p:nvSpPr>
          <p:cNvPr id="599" name="Google Shape;599;p79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on the screen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your own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79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Person B</a:t>
            </a:r>
            <a:endParaRPr dirty="0"/>
          </a:p>
        </p:txBody>
      </p:sp>
      <p:sp>
        <p:nvSpPr>
          <p:cNvPr id="600" name="Google Shape;600;p79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on the screen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your own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79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Our Team</a:t>
            </a:r>
            <a:endParaRPr dirty="0"/>
          </a:p>
        </p:txBody>
      </p:sp>
      <p:pic>
        <p:nvPicPr>
          <p:cNvPr id="602" name="Google Shape;602;p79" descr="Close up of pages of an open book in a bright studio"/>
          <p:cNvPicPr preferRelativeResize="0"/>
          <p:nvPr/>
        </p:nvPicPr>
        <p:blipFill>
          <a:blip r:embed="rId3"/>
          <a:srcRect l="11462" r="11462"/>
          <a:stretch/>
        </p:blipFill>
        <p:spPr>
          <a:xfrm>
            <a:off x="6525750" y="1791251"/>
            <a:ext cx="1763700" cy="15255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cxnSp>
        <p:nvCxnSpPr>
          <p:cNvPr id="605" name="Google Shape;605;p79"/>
          <p:cNvCxnSpPr/>
          <p:nvPr/>
        </p:nvCxnSpPr>
        <p:spPr>
          <a:xfrm>
            <a:off x="4248450" y="12750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6" name="Google Shape;606;p79" descr="Close up of pages of an open book in a bright studio"/>
          <p:cNvPicPr preferRelativeResize="0"/>
          <p:nvPr/>
        </p:nvPicPr>
        <p:blipFill>
          <a:blip r:embed="rId3"/>
          <a:srcRect l="9835" r="9835"/>
          <a:stretch/>
        </p:blipFill>
        <p:spPr>
          <a:xfrm>
            <a:off x="3694100" y="1839901"/>
            <a:ext cx="1763700" cy="1463700"/>
          </a:xfrm>
          <a:prstGeom prst="flowChartMerg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</a:t>
            </a:r>
            <a:endParaRPr dirty="0"/>
          </a:p>
        </p:txBody>
      </p:sp>
      <p:sp>
        <p:nvSpPr>
          <p:cNvPr id="613" name="Google Shape;613;p8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chemeClr val="lt1"/>
                </a:solidFill>
                <a:ea typeface="Didact Gothic"/>
                <a:sym typeface="Didact Gothic"/>
              </a:rPr>
              <a:t>Lorem ipsum dolor sit </a:t>
            </a:r>
            <a:r>
              <a:rPr lang="en-CA" dirty="0" err="1">
                <a:solidFill>
                  <a:schemeClr val="lt1"/>
                </a:solidFill>
                <a:ea typeface="Didact Gothic"/>
                <a:sym typeface="Didact Gothic"/>
              </a:rPr>
              <a:t>amet</a:t>
            </a:r>
            <a:r>
              <a:rPr lang="en-CA" dirty="0">
                <a:solidFill>
                  <a:schemeClr val="lt1"/>
                </a:solidFill>
                <a:ea typeface="Didact Gothic"/>
                <a:sym typeface="Didact Gothic"/>
              </a:rPr>
              <a:t>, </a:t>
            </a:r>
            <a:r>
              <a:rPr lang="en-CA" dirty="0" err="1">
                <a:solidFill>
                  <a:schemeClr val="lt1"/>
                </a:solidFill>
                <a:ea typeface="Didact Gothic"/>
                <a:sym typeface="Didact Gothic"/>
              </a:rPr>
              <a:t>consectetur</a:t>
            </a:r>
            <a:r>
              <a:rPr lang="en-CA" dirty="0">
                <a:solidFill>
                  <a:schemeClr val="lt1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chemeClr val="lt1"/>
                </a:solidFill>
                <a:ea typeface="Didact Gothic"/>
                <a:sym typeface="Didact Gothic"/>
              </a:rPr>
              <a:t>adipiscing</a:t>
            </a:r>
            <a:r>
              <a:rPr lang="en-CA" dirty="0">
                <a:solidFill>
                  <a:schemeClr val="lt1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chemeClr val="lt1"/>
                </a:solidFill>
                <a:ea typeface="Didact Gothic"/>
                <a:sym typeface="Didact Gothic"/>
              </a:rPr>
              <a:t>elit</a:t>
            </a:r>
            <a:r>
              <a:rPr lang="en-CA" dirty="0">
                <a:solidFill>
                  <a:schemeClr val="lt1"/>
                </a:solidFill>
                <a:ea typeface="Didact Gothic"/>
                <a:sym typeface="Didact Gothic"/>
              </a:rPr>
              <a:t>. </a:t>
            </a:r>
            <a:r>
              <a:rPr lang="en-CA" dirty="0" err="1">
                <a:solidFill>
                  <a:schemeClr val="lt1"/>
                </a:solidFill>
                <a:ea typeface="Didact Gothic"/>
                <a:sym typeface="Didact Gothic"/>
              </a:rPr>
              <a:t>Praesent</a:t>
            </a:r>
            <a:r>
              <a:rPr lang="en-CA" dirty="0">
                <a:solidFill>
                  <a:schemeClr val="lt1"/>
                </a:solidFill>
                <a:ea typeface="Didact Gothic"/>
                <a:sym typeface="Didact Gothic"/>
              </a:rPr>
              <a:t> tempus </a:t>
            </a:r>
            <a:r>
              <a:rPr lang="en-CA" dirty="0" err="1">
                <a:solidFill>
                  <a:schemeClr val="lt1"/>
                </a:solidFill>
                <a:ea typeface="Didact Gothic"/>
                <a:sym typeface="Didact Gothic"/>
              </a:rPr>
              <a:t>erat</a:t>
            </a:r>
            <a:r>
              <a:rPr lang="en-CA" dirty="0">
                <a:solidFill>
                  <a:schemeClr val="lt1"/>
                </a:solidFill>
                <a:ea typeface="Didact Gothic"/>
                <a:sym typeface="Didact Gothic"/>
              </a:rPr>
              <a:t> pulvinar </a:t>
            </a:r>
            <a:r>
              <a:rPr lang="en-CA" dirty="0" err="1">
                <a:solidFill>
                  <a:schemeClr val="lt1"/>
                </a:solidFill>
                <a:ea typeface="Didact Gothic"/>
                <a:sym typeface="Didact Gothic"/>
              </a:rPr>
              <a:t>orci</a:t>
            </a:r>
            <a:r>
              <a:rPr lang="en-CA" dirty="0">
                <a:solidFill>
                  <a:schemeClr val="lt1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chemeClr val="lt1"/>
                </a:solidFill>
                <a:ea typeface="Didact Gothic"/>
                <a:sym typeface="Didact Gothic"/>
              </a:rPr>
              <a:t>feugiat</a:t>
            </a:r>
            <a:r>
              <a:rPr lang="en-CA" dirty="0">
                <a:solidFill>
                  <a:schemeClr val="lt1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chemeClr val="lt1"/>
                </a:solidFill>
                <a:ea typeface="Didact Gothic"/>
                <a:sym typeface="Didact Gothic"/>
              </a:rPr>
              <a:t>sollicitudin</a:t>
            </a:r>
            <a:r>
              <a:rPr lang="en-CA" dirty="0">
                <a:solidFill>
                  <a:schemeClr val="lt1"/>
                </a:solidFill>
                <a:ea typeface="Didact Gothic"/>
                <a:sym typeface="Didact Gothic"/>
              </a:rPr>
              <a:t>. </a:t>
            </a:r>
            <a:r>
              <a:rPr lang="en-CA" dirty="0" err="1">
                <a:solidFill>
                  <a:schemeClr val="lt1"/>
                </a:solidFill>
                <a:ea typeface="Didact Gothic"/>
                <a:sym typeface="Didact Gothic"/>
              </a:rPr>
              <a:t>Aliquam</a:t>
            </a:r>
            <a:r>
              <a:rPr lang="en-CA" dirty="0">
                <a:solidFill>
                  <a:schemeClr val="lt1"/>
                </a:solidFill>
                <a:ea typeface="Didact Gothic"/>
                <a:sym typeface="Didact Gothic"/>
              </a:rPr>
              <a:t> at ex est. </a:t>
            </a:r>
          </a:p>
        </p:txBody>
      </p:sp>
      <p:cxnSp>
        <p:nvCxnSpPr>
          <p:cNvPr id="614" name="Google Shape;614;p80"/>
          <p:cNvCxnSpPr/>
          <p:nvPr/>
        </p:nvCxnSpPr>
        <p:spPr>
          <a:xfrm>
            <a:off x="4248450" y="3246928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1"/>
          <p:cNvSpPr/>
          <p:nvPr/>
        </p:nvSpPr>
        <p:spPr>
          <a:xfrm>
            <a:off x="-75560" y="1910861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00" name="Google Shape;700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Format background, picture or texture fill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CA" dirty="0">
                <a:solidFill>
                  <a:srgbClr val="383838"/>
                </a:solidFill>
                <a:ea typeface="Didact Gothic"/>
              </a:rPr>
              <a:t>Lorem ipsum dolor sit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amet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,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consectetur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adipiscing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elit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.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Praesent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tempus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erat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pulvinar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orci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feugiat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sollicitudin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.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Aliquam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at ex est. </a:t>
            </a:r>
          </a:p>
        </p:txBody>
      </p:sp>
      <p:sp>
        <p:nvSpPr>
          <p:cNvPr id="632" name="Google Shape;632;p82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CA" dirty="0">
                <a:solidFill>
                  <a:srgbClr val="383838"/>
                </a:solidFill>
                <a:ea typeface="Didact Gothic"/>
              </a:rPr>
              <a:t>Lorem ipsum dolor sit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amet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,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consectetur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adipiscing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elit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.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Praesent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tempus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erat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pulvinar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orci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feugiat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sollicitudin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. </a:t>
            </a:r>
            <a:r>
              <a:rPr lang="en-CA" dirty="0" err="1">
                <a:solidFill>
                  <a:srgbClr val="383838"/>
                </a:solidFill>
                <a:ea typeface="Didact Gothic"/>
              </a:rPr>
              <a:t>Aliquam</a:t>
            </a:r>
            <a:r>
              <a:rPr lang="en-CA" dirty="0">
                <a:solidFill>
                  <a:srgbClr val="383838"/>
                </a:solidFill>
                <a:ea typeface="Didact Gothic"/>
              </a:rPr>
              <a:t> at ex est. </a:t>
            </a:r>
          </a:p>
        </p:txBody>
      </p:sp>
      <p:sp>
        <p:nvSpPr>
          <p:cNvPr id="629" name="Google Shape;629;p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Topic 2</a:t>
            </a:r>
            <a:endParaRPr dirty="0"/>
          </a:p>
        </p:txBody>
      </p:sp>
      <p:sp>
        <p:nvSpPr>
          <p:cNvPr id="634" name="Google Shape;634;p82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Topic 1</a:t>
            </a:r>
            <a:endParaRPr dirty="0"/>
          </a:p>
        </p:txBody>
      </p:sp>
      <p:cxnSp>
        <p:nvCxnSpPr>
          <p:cNvPr id="630" name="Google Shape;630;p82"/>
          <p:cNvCxnSpPr/>
          <p:nvPr/>
        </p:nvCxnSpPr>
        <p:spPr>
          <a:xfrm>
            <a:off x="2064450" y="127471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3" name="Google Shape;633;p82"/>
          <p:cNvCxnSpPr/>
          <p:nvPr/>
        </p:nvCxnSpPr>
        <p:spPr>
          <a:xfrm>
            <a:off x="6431223" y="343666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2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1482" name="Google Shape;1482;p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333,000</a:t>
            </a:r>
            <a:endParaRPr dirty="0"/>
          </a:p>
        </p:txBody>
      </p:sp>
      <p:sp>
        <p:nvSpPr>
          <p:cNvPr id="1483" name="Google Shape;1483;p122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Jupiter’s rotation period</a:t>
            </a:r>
            <a:endParaRPr/>
          </a:p>
        </p:txBody>
      </p:sp>
      <p:sp>
        <p:nvSpPr>
          <p:cNvPr id="1484" name="Google Shape;1484;p122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9h 55m 23s</a:t>
            </a:r>
            <a:endParaRPr dirty="0"/>
          </a:p>
        </p:txBody>
      </p:sp>
      <p:sp>
        <p:nvSpPr>
          <p:cNvPr id="1481" name="Google Shape;1481;p12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distance between Earth and the Moon</a:t>
            </a:r>
            <a:endParaRPr/>
          </a:p>
        </p:txBody>
      </p:sp>
      <p:sp>
        <p:nvSpPr>
          <p:cNvPr id="1485" name="Google Shape;1485;p122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386,000 km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Subtitle</a:t>
            </a:r>
            <a:endParaRPr dirty="0"/>
          </a:p>
        </p:txBody>
      </p:sp>
      <p:sp>
        <p:nvSpPr>
          <p:cNvPr id="477" name="Google Shape;477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cxnSp>
        <p:nvCxnSpPr>
          <p:cNvPr id="479" name="Google Shape;479;p69"/>
          <p:cNvCxnSpPr/>
          <p:nvPr/>
        </p:nvCxnSpPr>
        <p:spPr>
          <a:xfrm>
            <a:off x="4248450" y="303527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Topic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89" name="Google Shape;489;p70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90" name="Google Shape;490;p70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93" name="Google Shape;493;p70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Topic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86" name="Google Shape;486;p70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Topic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91" name="Google Shape;491;p70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Topic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95" name="Google Shape;495;p70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96" name="Google Shape;496;p70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85" name="Google Shape;485;p7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492" name="Google Shape;492;p70"/>
          <p:cNvSpPr txBox="1">
            <a:spLocks noGrp="1"/>
          </p:cNvSpPr>
          <p:nvPr>
            <p:ph type="sub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488" name="Google Shape;488;p70"/>
          <p:cNvSpPr txBox="1">
            <a:spLocks noGrp="1"/>
          </p:cNvSpPr>
          <p:nvPr>
            <p:ph type="sub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494" name="Google Shape;494;p70"/>
          <p:cNvSpPr txBox="1">
            <a:spLocks noGrp="1"/>
          </p:cNvSpPr>
          <p:nvPr>
            <p:ph type="sub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484" name="Google Shape;484;p70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Table of Contents</a:t>
            </a:r>
            <a:endParaRPr dirty="0">
              <a:solidFill>
                <a:schemeClr val="lt1"/>
              </a:solidFill>
            </a:endParaRPr>
          </a:p>
        </p:txBody>
      </p:sp>
      <p:cxnSp>
        <p:nvCxnSpPr>
          <p:cNvPr id="497" name="Google Shape;497;p70"/>
          <p:cNvCxnSpPr/>
          <p:nvPr/>
        </p:nvCxnSpPr>
        <p:spPr>
          <a:xfrm>
            <a:off x="819525" y="310220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04" name="Google Shape;504;p7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hlink"/>
                </a:solidFill>
                <a:uFill>
                  <a:noFill/>
                </a:uFill>
              </a:rPr>
              <a:t>Topic</a:t>
            </a:r>
            <a:endParaRPr dirty="0"/>
          </a:p>
        </p:txBody>
      </p:sp>
      <p:sp>
        <p:nvSpPr>
          <p:cNvPr id="506" name="Google Shape;506;p7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502" name="Google Shape;502;p71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09" name="Google Shape;509;p71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hlink"/>
                </a:solidFill>
                <a:uFill>
                  <a:noFill/>
                </a:uFill>
              </a:rPr>
              <a:t>Topic</a:t>
            </a:r>
            <a:endParaRPr dirty="0"/>
          </a:p>
        </p:txBody>
      </p:sp>
      <p:sp>
        <p:nvSpPr>
          <p:cNvPr id="507" name="Google Shape;507;p71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505" name="Google Shape;505;p71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10" name="Google Shape;510;p71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hlink"/>
                </a:solidFill>
                <a:uFill>
                  <a:noFill/>
                </a:uFill>
              </a:rPr>
              <a:t>Topic</a:t>
            </a:r>
            <a:endParaRPr dirty="0"/>
          </a:p>
        </p:txBody>
      </p:sp>
      <p:sp>
        <p:nvSpPr>
          <p:cNvPr id="511" name="Google Shape;511;p71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512" name="Google Shape;512;p71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13" name="Google Shape;513;p71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hlink"/>
                </a:solidFill>
                <a:uFill>
                  <a:noFill/>
                </a:uFill>
              </a:rPr>
              <a:t>Topic</a:t>
            </a:r>
            <a:endParaRPr dirty="0"/>
          </a:p>
        </p:txBody>
      </p:sp>
      <p:sp>
        <p:nvSpPr>
          <p:cNvPr id="514" name="Google Shape;514;p71"/>
          <p:cNvSpPr txBox="1">
            <a:spLocks noGrp="1"/>
          </p:cNvSpPr>
          <p:nvPr>
            <p:ph type="sub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508" name="Google Shape;508;p71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cxnSp>
        <p:nvCxnSpPr>
          <p:cNvPr id="515" name="Google Shape;515;p71"/>
          <p:cNvCxnSpPr/>
          <p:nvPr/>
        </p:nvCxnSpPr>
        <p:spPr>
          <a:xfrm>
            <a:off x="4248450" y="127290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B461-D642-FCF1-A9F4-7E0EF88D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9E8D3-F192-9D52-F2D4-AF9898122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Lorem ipsum dolor sit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amet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,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consectetur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adipiscing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elit</a:t>
            </a:r>
            <a:endParaRPr lang="en-CA" dirty="0">
              <a:solidFill>
                <a:srgbClr val="383838"/>
              </a:solidFill>
              <a:ea typeface="Didact Gothic"/>
            </a:endParaRPr>
          </a:p>
          <a:p>
            <a:pPr marL="285750" indent="-285750"/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Praesent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tempus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erat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pulvinar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orci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feugiat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sollicitudin</a:t>
            </a:r>
            <a:endParaRPr lang="en-CA" dirty="0">
              <a:solidFill>
                <a:srgbClr val="383838"/>
              </a:solidFill>
              <a:ea typeface="Didact Gothic"/>
            </a:endParaRPr>
          </a:p>
          <a:p>
            <a:pPr marL="285750" indent="-285750"/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Aliquam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at ex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est</a:t>
            </a:r>
            <a:endParaRPr lang="en-CA" dirty="0">
              <a:solidFill>
                <a:srgbClr val="383838"/>
              </a:solidFill>
              <a:ea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20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5" name="Google Shape;565;p77"/>
          <p:cNvCxnSpPr/>
          <p:nvPr/>
        </p:nvCxnSpPr>
        <p:spPr>
          <a:xfrm>
            <a:off x="4248450" y="12750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454B2A3-434D-A54C-023C-5F2F3ACF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D5F7C2-4B67-F4C9-5775-D38971D5780A}"/>
              </a:ext>
            </a:extLst>
          </p:cNvPr>
          <p:cNvSpPr txBox="1">
            <a:spLocks/>
          </p:cNvSpPr>
          <p:nvPr/>
        </p:nvSpPr>
        <p:spPr>
          <a:xfrm>
            <a:off x="713225" y="1424150"/>
            <a:ext cx="7710900" cy="3259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Lorem ipsum dolor sit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amet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,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consectetur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adipiscing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elit</a:t>
            </a:r>
            <a:endParaRPr lang="en-CA" dirty="0">
              <a:solidFill>
                <a:srgbClr val="383838"/>
              </a:solidFill>
              <a:ea typeface="Didact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Praesent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tempus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erat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pulvinar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orci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feugiat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sollicitudin</a:t>
            </a:r>
            <a:endParaRPr lang="en-CA" dirty="0">
              <a:solidFill>
                <a:srgbClr val="383838"/>
              </a:solidFill>
              <a:ea typeface="Didact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Aliquam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at ex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est</a:t>
            </a:r>
            <a:endParaRPr lang="en-CA" dirty="0">
              <a:solidFill>
                <a:srgbClr val="383838"/>
              </a:solidFill>
              <a:ea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Lorem ipsum dolor sit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amet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,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consectetur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adipiscing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elit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.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Praesent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tempus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erat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pulvinar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orci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feugiat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sollicitudin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.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Aliquam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at ex est. </a:t>
            </a:r>
          </a:p>
        </p:txBody>
      </p:sp>
      <p:sp>
        <p:nvSpPr>
          <p:cNvPr id="620" name="Google Shape;620;p81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Lorem ipsum dolor sit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amet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,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consectetur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adipiscing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elit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.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Praesent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tempus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erat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pulvinar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orci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feugiat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sollicitudin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.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Aliquam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at ex est. </a:t>
            </a:r>
          </a:p>
        </p:txBody>
      </p:sp>
      <p:sp>
        <p:nvSpPr>
          <p:cNvPr id="621" name="Google Shape;621;p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Topic 1</a:t>
            </a:r>
            <a:endParaRPr dirty="0"/>
          </a:p>
        </p:txBody>
      </p:sp>
      <p:sp>
        <p:nvSpPr>
          <p:cNvPr id="622" name="Google Shape;622;p81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Topic 2</a:t>
            </a:r>
            <a:endParaRPr dirty="0"/>
          </a:p>
        </p:txBody>
      </p:sp>
      <p:cxnSp>
        <p:nvCxnSpPr>
          <p:cNvPr id="623" name="Google Shape;623;p81"/>
          <p:cNvCxnSpPr/>
          <p:nvPr/>
        </p:nvCxnSpPr>
        <p:spPr>
          <a:xfrm>
            <a:off x="2060777" y="255584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4" name="Google Shape;624;p81"/>
          <p:cNvCxnSpPr/>
          <p:nvPr/>
        </p:nvCxnSpPr>
        <p:spPr>
          <a:xfrm>
            <a:off x="6436127" y="255584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</a:t>
            </a:r>
            <a:endParaRPr dirty="0"/>
          </a:p>
        </p:txBody>
      </p:sp>
      <p:sp>
        <p:nvSpPr>
          <p:cNvPr id="727" name="Google Shape;727;p9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consectetur</a:t>
            </a:r>
            <a:endParaRPr lang="en-CA" dirty="0"/>
          </a:p>
        </p:txBody>
      </p:sp>
      <p:sp>
        <p:nvSpPr>
          <p:cNvPr id="728" name="Google Shape;728;p9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</a:t>
            </a:r>
            <a:endParaRPr dirty="0"/>
          </a:p>
        </p:txBody>
      </p:sp>
      <p:sp>
        <p:nvSpPr>
          <p:cNvPr id="729" name="Google Shape;729;p93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consectetur</a:t>
            </a:r>
            <a:endParaRPr lang="en-CA" dirty="0"/>
          </a:p>
        </p:txBody>
      </p:sp>
      <p:sp>
        <p:nvSpPr>
          <p:cNvPr id="730" name="Google Shape;730;p93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</a:t>
            </a:r>
            <a:endParaRPr dirty="0"/>
          </a:p>
        </p:txBody>
      </p:sp>
      <p:sp>
        <p:nvSpPr>
          <p:cNvPr id="731" name="Google Shape;731;p93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consectetur</a:t>
            </a:r>
            <a:endParaRPr lang="en-CA" dirty="0"/>
          </a:p>
        </p:txBody>
      </p:sp>
      <p:sp>
        <p:nvSpPr>
          <p:cNvPr id="732" name="Google Shape;732;p93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</a:t>
            </a:r>
            <a:endParaRPr dirty="0"/>
          </a:p>
        </p:txBody>
      </p:sp>
      <p:sp>
        <p:nvSpPr>
          <p:cNvPr id="733" name="Google Shape;733;p93"/>
          <p:cNvSpPr txBox="1">
            <a:spLocks noGrp="1"/>
          </p:cNvSpPr>
          <p:nvPr>
            <p:ph type="sub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consectetur</a:t>
            </a:r>
            <a:endParaRPr lang="en-CA" dirty="0"/>
          </a:p>
        </p:txBody>
      </p:sp>
      <p:sp>
        <p:nvSpPr>
          <p:cNvPr id="739" name="Google Shape;739;p93"/>
          <p:cNvSpPr txBox="1">
            <a:spLocks noGrp="1"/>
          </p:cNvSpPr>
          <p:nvPr>
            <p:ph type="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</a:t>
            </a:r>
            <a:endParaRPr dirty="0"/>
          </a:p>
        </p:txBody>
      </p:sp>
      <p:sp>
        <p:nvSpPr>
          <p:cNvPr id="734" name="Google Shape;734;p93"/>
          <p:cNvSpPr/>
          <p:nvPr/>
        </p:nvSpPr>
        <p:spPr>
          <a:xfrm rot="5400000">
            <a:off x="696739" y="2299263"/>
            <a:ext cx="835500" cy="2595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93"/>
          <p:cNvSpPr/>
          <p:nvPr/>
        </p:nvSpPr>
        <p:spPr>
          <a:xfrm rot="5400000">
            <a:off x="4055939" y="2309575"/>
            <a:ext cx="835500" cy="259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93"/>
          <p:cNvSpPr/>
          <p:nvPr/>
        </p:nvSpPr>
        <p:spPr>
          <a:xfrm rot="5400000">
            <a:off x="1783514" y="3556563"/>
            <a:ext cx="835500" cy="259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93"/>
          <p:cNvSpPr/>
          <p:nvPr/>
        </p:nvSpPr>
        <p:spPr>
          <a:xfrm rot="5400000">
            <a:off x="5136939" y="3556563"/>
            <a:ext cx="835500" cy="2595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8" name="Google Shape;738;p93"/>
          <p:cNvCxnSpPr/>
          <p:nvPr/>
        </p:nvCxnSpPr>
        <p:spPr>
          <a:xfrm>
            <a:off x="4248450" y="12750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 </a:t>
            </a:r>
            <a:endParaRPr dirty="0"/>
          </a:p>
        </p:txBody>
      </p:sp>
      <p:sp>
        <p:nvSpPr>
          <p:cNvPr id="531" name="Google Shape;531;p7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Praesent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pulvinar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dirty="0"/>
          </a:p>
        </p:txBody>
      </p:sp>
      <p:cxnSp>
        <p:nvCxnSpPr>
          <p:cNvPr id="534" name="Google Shape;534;p73"/>
          <p:cNvCxnSpPr/>
          <p:nvPr/>
        </p:nvCxnSpPr>
        <p:spPr>
          <a:xfrm>
            <a:off x="814975" y="2168032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</a:t>
            </a:r>
            <a:endParaRPr dirty="0"/>
          </a:p>
        </p:txBody>
      </p:sp>
      <p:sp>
        <p:nvSpPr>
          <p:cNvPr id="706" name="Google Shape;706;p9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</a:t>
            </a:r>
            <a:endParaRPr dirty="0"/>
          </a:p>
        </p:txBody>
      </p:sp>
      <p:sp>
        <p:nvSpPr>
          <p:cNvPr id="707" name="Google Shape;707;p9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Lorem ipsum dolor sit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amet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,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consectetur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adipiscing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elit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.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Praesent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tempus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erat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pulvinar</a:t>
            </a:r>
          </a:p>
        </p:txBody>
      </p:sp>
      <p:sp>
        <p:nvSpPr>
          <p:cNvPr id="708" name="Google Shape;708;p92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</a:t>
            </a:r>
            <a:endParaRPr dirty="0"/>
          </a:p>
        </p:txBody>
      </p:sp>
      <p:sp>
        <p:nvSpPr>
          <p:cNvPr id="709" name="Google Shape;709;p9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Lorem ipsum dolor sit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amet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,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consectetur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adipiscing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elit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.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Praesent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tempus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erat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pulvinar</a:t>
            </a:r>
          </a:p>
        </p:txBody>
      </p:sp>
      <p:sp>
        <p:nvSpPr>
          <p:cNvPr id="710" name="Google Shape;710;p92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</a:t>
            </a:r>
            <a:endParaRPr dirty="0"/>
          </a:p>
        </p:txBody>
      </p:sp>
      <p:sp>
        <p:nvSpPr>
          <p:cNvPr id="711" name="Google Shape;711;p92"/>
          <p:cNvSpPr txBox="1">
            <a:spLocks noGrp="1"/>
          </p:cNvSpPr>
          <p:nvPr>
            <p:ph type="sub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Lorem ipsum dolor sit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amet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,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consectetur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adipiscing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elit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.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Praesent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tempus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erat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pulvinar</a:t>
            </a:r>
          </a:p>
        </p:txBody>
      </p:sp>
      <p:sp>
        <p:nvSpPr>
          <p:cNvPr id="712" name="Google Shape;712;p92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</a:t>
            </a:r>
            <a:endParaRPr dirty="0"/>
          </a:p>
        </p:txBody>
      </p:sp>
      <p:sp>
        <p:nvSpPr>
          <p:cNvPr id="713" name="Google Shape;713;p92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Lorem ipsum dolor sit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amet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,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consectetur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adipiscing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elit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.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Praesent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tempus </a:t>
            </a:r>
            <a:r>
              <a:rPr lang="en-CA" dirty="0" err="1">
                <a:solidFill>
                  <a:srgbClr val="383838"/>
                </a:solidFill>
                <a:ea typeface="Didact Gothic"/>
                <a:sym typeface="Didact Gothic"/>
              </a:rPr>
              <a:t>erat</a:t>
            </a:r>
            <a:r>
              <a:rPr lang="en-CA" dirty="0">
                <a:solidFill>
                  <a:srgbClr val="383838"/>
                </a:solidFill>
                <a:ea typeface="Didact Gothic"/>
                <a:sym typeface="Didact Gothic"/>
              </a:rPr>
              <a:t> pulvinar</a:t>
            </a:r>
          </a:p>
        </p:txBody>
      </p:sp>
      <p:sp>
        <p:nvSpPr>
          <p:cNvPr id="714" name="Google Shape;714;p92"/>
          <p:cNvSpPr/>
          <p:nvPr/>
        </p:nvSpPr>
        <p:spPr>
          <a:xfrm rot="10800000">
            <a:off x="1682775" y="545312"/>
            <a:ext cx="835500" cy="259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2"/>
          <p:cNvSpPr/>
          <p:nvPr/>
        </p:nvSpPr>
        <p:spPr>
          <a:xfrm rot="10800000">
            <a:off x="1682775" y="3132225"/>
            <a:ext cx="835500" cy="2598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2"/>
          <p:cNvSpPr/>
          <p:nvPr/>
        </p:nvSpPr>
        <p:spPr>
          <a:xfrm rot="10800000">
            <a:off x="6625746" y="545312"/>
            <a:ext cx="835500" cy="2598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2"/>
          <p:cNvSpPr/>
          <p:nvPr/>
        </p:nvSpPr>
        <p:spPr>
          <a:xfrm rot="10800000">
            <a:off x="6625746" y="3132000"/>
            <a:ext cx="835500" cy="259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8" name="Google Shape;718;p92"/>
          <p:cNvCxnSpPr/>
          <p:nvPr/>
        </p:nvCxnSpPr>
        <p:spPr>
          <a:xfrm>
            <a:off x="-22525" y="2564950"/>
            <a:ext cx="285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9" name="Google Shape;719;p92"/>
          <p:cNvCxnSpPr/>
          <p:nvPr/>
        </p:nvCxnSpPr>
        <p:spPr>
          <a:xfrm>
            <a:off x="6285300" y="2571750"/>
            <a:ext cx="285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0" name="Google Shape;720;p92"/>
          <p:cNvCxnSpPr/>
          <p:nvPr/>
        </p:nvCxnSpPr>
        <p:spPr>
          <a:xfrm>
            <a:off x="4572000" y="3179625"/>
            <a:ext cx="0" cy="93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1" name="Google Shape;721;p92"/>
          <p:cNvCxnSpPr/>
          <p:nvPr/>
        </p:nvCxnSpPr>
        <p:spPr>
          <a:xfrm>
            <a:off x="4572000" y="1276600"/>
            <a:ext cx="0" cy="93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inimalist Grayscale Pitch Deck XL by Slidesgo">
  <a:themeElements>
    <a:clrScheme name="Custom 5">
      <a:dk1>
        <a:srgbClr val="383838"/>
      </a:dk1>
      <a:lt1>
        <a:srgbClr val="EEEEEE"/>
      </a:lt1>
      <a:dk2>
        <a:srgbClr val="DBDBDB"/>
      </a:dk2>
      <a:lt2>
        <a:srgbClr val="929292"/>
      </a:lt2>
      <a:accent1>
        <a:srgbClr val="F25B21"/>
      </a:accent1>
      <a:accent2>
        <a:srgbClr val="F15B21"/>
      </a:accent2>
      <a:accent3>
        <a:srgbClr val="F05C21"/>
      </a:accent3>
      <a:accent4>
        <a:srgbClr val="EE5C21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4201</TotalTime>
  <Words>443</Words>
  <Application>Microsoft Macintosh PowerPoint</Application>
  <PresentationFormat>On-screen Show (16:9)</PresentationFormat>
  <Paragraphs>93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Questrial</vt:lpstr>
      <vt:lpstr>Arial</vt:lpstr>
      <vt:lpstr>Julius Sans One</vt:lpstr>
      <vt:lpstr>Baskerville</vt:lpstr>
      <vt:lpstr>Montserrat</vt:lpstr>
      <vt:lpstr>Open Sans</vt:lpstr>
      <vt:lpstr>Didact Gothic</vt:lpstr>
      <vt:lpstr>Minimalist Grayscale Pitch Deck XL by Slidesgo</vt:lpstr>
      <vt:lpstr>SIMPLE MATHISON SLIDE DECK</vt:lpstr>
      <vt:lpstr>Topic</vt:lpstr>
      <vt:lpstr>01</vt:lpstr>
      <vt:lpstr>PowerPoint Presentation</vt:lpstr>
      <vt:lpstr>Title</vt:lpstr>
      <vt:lpstr>Topic 1</vt:lpstr>
      <vt:lpstr>Point</vt:lpstr>
      <vt:lpstr>Introduction </vt:lpstr>
      <vt:lpstr>Title</vt:lpstr>
      <vt:lpstr>Title</vt:lpstr>
      <vt:lpstr>Person A</vt:lpstr>
      <vt:lpstr>Title</vt:lpstr>
      <vt:lpstr>Format background, picture or texture fill</vt:lpstr>
      <vt:lpstr>Topic 2</vt:lpstr>
      <vt:lpstr>333,000</vt:lpstr>
      <vt:lpstr>Thank you</vt:lpstr>
    </vt:vector>
  </TitlesOfParts>
  <Manager/>
  <Company>The Mathison Centre for Mental Health Research &amp;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MATHISON SLIDE DECK</dc:title>
  <dc:subject/>
  <dc:creator/>
  <cp:keywords/>
  <dc:description/>
  <cp:lastModifiedBy>Victoria Truong</cp:lastModifiedBy>
  <cp:revision>4</cp:revision>
  <dcterms:modified xsi:type="dcterms:W3CDTF">2023-12-19T15:08:24Z</dcterms:modified>
  <cp:category/>
</cp:coreProperties>
</file>